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75" d="100"/>
          <a:sy n="75" d="100"/>
        </p:scale>
        <p:origin x="1854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9613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8524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3552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8653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0767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8563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0761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6849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2903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543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9476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4CACD-E496-4AED-A765-B302750529DF}" type="datetimeFigureOut">
              <a:rPr kumimoji="1" lang="ja-JP" altLang="en-US" smtClean="0"/>
              <a:t>2018/10/3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9417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グループ化 104">
            <a:extLst>
              <a:ext uri="{FF2B5EF4-FFF2-40B4-BE49-F238E27FC236}">
                <a16:creationId xmlns:a16="http://schemas.microsoft.com/office/drawing/2014/main" id="{3D658E20-1F5D-49AB-A80B-2118F188E84C}"/>
              </a:ext>
            </a:extLst>
          </p:cNvPr>
          <p:cNvGrpSpPr/>
          <p:nvPr/>
        </p:nvGrpSpPr>
        <p:grpSpPr>
          <a:xfrm rot="15032648">
            <a:off x="4993187" y="1026838"/>
            <a:ext cx="3667452" cy="3745867"/>
            <a:chOff x="3334928" y="406777"/>
            <a:chExt cx="5676234" cy="5797599"/>
          </a:xfrm>
        </p:grpSpPr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807645A5-86D9-47AD-AB91-1C25B34D1DC8}"/>
                </a:ext>
              </a:extLst>
            </p:cNvPr>
            <p:cNvCxnSpPr/>
            <p:nvPr/>
          </p:nvCxnSpPr>
          <p:spPr>
            <a:xfrm>
              <a:off x="7863510" y="1144649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コネクタ 53">
              <a:extLst>
                <a:ext uri="{FF2B5EF4-FFF2-40B4-BE49-F238E27FC236}">
                  <a16:creationId xmlns:a16="http://schemas.microsoft.com/office/drawing/2014/main" id="{22C86FA5-821B-4D24-BA61-B13FA8E7EDEA}"/>
                </a:ext>
              </a:extLst>
            </p:cNvPr>
            <p:cNvCxnSpPr/>
            <p:nvPr/>
          </p:nvCxnSpPr>
          <p:spPr>
            <a:xfrm>
              <a:off x="6834683" y="767459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84F9B94A-1649-4DDF-8298-C0948D7DA601}"/>
                </a:ext>
              </a:extLst>
            </p:cNvPr>
            <p:cNvCxnSpPr/>
            <p:nvPr/>
          </p:nvCxnSpPr>
          <p:spPr>
            <a:xfrm>
              <a:off x="5832256" y="413129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BFCE982F-7029-463F-9E83-5D205596932F}"/>
                </a:ext>
              </a:extLst>
            </p:cNvPr>
            <p:cNvCxnSpPr/>
            <p:nvPr/>
          </p:nvCxnSpPr>
          <p:spPr>
            <a:xfrm>
              <a:off x="5130302" y="819718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コネクタ 52">
              <a:extLst>
                <a:ext uri="{FF2B5EF4-FFF2-40B4-BE49-F238E27FC236}">
                  <a16:creationId xmlns:a16="http://schemas.microsoft.com/office/drawing/2014/main" id="{70B955F2-E1CF-4A30-8865-46E2BF54CDF8}"/>
                </a:ext>
              </a:extLst>
            </p:cNvPr>
            <p:cNvCxnSpPr/>
            <p:nvPr/>
          </p:nvCxnSpPr>
          <p:spPr>
            <a:xfrm>
              <a:off x="4306458" y="1260236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平行四辺形 66">
              <a:extLst>
                <a:ext uri="{FF2B5EF4-FFF2-40B4-BE49-F238E27FC236}">
                  <a16:creationId xmlns:a16="http://schemas.microsoft.com/office/drawing/2014/main" id="{111BFADA-F6B8-40A3-A800-269A4480020F}"/>
                </a:ext>
              </a:extLst>
            </p:cNvPr>
            <p:cNvSpPr/>
            <p:nvPr/>
          </p:nvSpPr>
          <p:spPr>
            <a:xfrm rot="1219813">
              <a:off x="3657123" y="3901896"/>
              <a:ext cx="4998077" cy="2112946"/>
            </a:xfrm>
            <a:prstGeom prst="parallelogram">
              <a:avLst>
                <a:gd name="adj" fmla="val 83077"/>
              </a:avLst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6" name="平行四辺形 65">
              <a:extLst>
                <a:ext uri="{FF2B5EF4-FFF2-40B4-BE49-F238E27FC236}">
                  <a16:creationId xmlns:a16="http://schemas.microsoft.com/office/drawing/2014/main" id="{756CB990-6C0D-412C-BF48-F036F3CB8A17}"/>
                </a:ext>
              </a:extLst>
            </p:cNvPr>
            <p:cNvSpPr/>
            <p:nvPr/>
          </p:nvSpPr>
          <p:spPr>
            <a:xfrm rot="1219813">
              <a:off x="3657123" y="2851711"/>
              <a:ext cx="4998077" cy="2112946"/>
            </a:xfrm>
            <a:prstGeom prst="parallelogram">
              <a:avLst>
                <a:gd name="adj" fmla="val 83077"/>
              </a:avLst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" name="平行四辺形 50">
              <a:extLst>
                <a:ext uri="{FF2B5EF4-FFF2-40B4-BE49-F238E27FC236}">
                  <a16:creationId xmlns:a16="http://schemas.microsoft.com/office/drawing/2014/main" id="{58CD6F68-7AEA-47A0-9ADA-0F4988650E0F}"/>
                </a:ext>
              </a:extLst>
            </p:cNvPr>
            <p:cNvSpPr/>
            <p:nvPr/>
          </p:nvSpPr>
          <p:spPr>
            <a:xfrm rot="1219813">
              <a:off x="3657123" y="1754934"/>
              <a:ext cx="4998077" cy="2112946"/>
            </a:xfrm>
            <a:prstGeom prst="parallelogram">
              <a:avLst>
                <a:gd name="adj" fmla="val 83077"/>
              </a:avLst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3C439F87-C664-4F75-9771-55A7C36C032C}"/>
                </a:ext>
              </a:extLst>
            </p:cNvPr>
            <p:cNvCxnSpPr/>
            <p:nvPr/>
          </p:nvCxnSpPr>
          <p:spPr>
            <a:xfrm>
              <a:off x="3434317" y="1780953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E0B6A960-5117-445A-AC4C-659EE56A06A1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4982975" y="3992665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06914A2F-2E7C-47F2-B88D-D64232691801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4982975" y="696571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コネクタ 9">
              <a:extLst>
                <a:ext uri="{FF2B5EF4-FFF2-40B4-BE49-F238E27FC236}">
                  <a16:creationId xmlns:a16="http://schemas.microsoft.com/office/drawing/2014/main" id="{ABC090FD-ACD8-4965-AC7B-7ADBBC2268AB}"/>
                </a:ext>
              </a:extLst>
            </p:cNvPr>
            <p:cNvCxnSpPr/>
            <p:nvPr/>
          </p:nvCxnSpPr>
          <p:spPr>
            <a:xfrm>
              <a:off x="6531633" y="2908283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504445E8-0CCE-40F9-957F-1AF529FCD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1633" y="1534109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FB79002A-D5FF-47F4-ABEF-5D22A7EF49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1633" y="4830201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2BC01453-45D5-48E0-B3A9-86339F0DAAFF}"/>
                </a:ext>
              </a:extLst>
            </p:cNvPr>
            <p:cNvCxnSpPr/>
            <p:nvPr/>
          </p:nvCxnSpPr>
          <p:spPr>
            <a:xfrm>
              <a:off x="8911773" y="1534109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>
              <a:extLst>
                <a:ext uri="{FF2B5EF4-FFF2-40B4-BE49-F238E27FC236}">
                  <a16:creationId xmlns:a16="http://schemas.microsoft.com/office/drawing/2014/main" id="{B781BC1D-DC8E-4590-99D0-2A7B67AA59C2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7363116" y="-677604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DBBB85C9-BFDF-4375-9229-681526AC4D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4317" y="406777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F3FD953D-7724-41BF-B3CE-A8768DBE37BA}"/>
                </a:ext>
              </a:extLst>
            </p:cNvPr>
            <p:cNvCxnSpPr/>
            <p:nvPr/>
          </p:nvCxnSpPr>
          <p:spPr>
            <a:xfrm>
              <a:off x="4440157" y="2141185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87C0D964-F7E8-4D98-8FBC-0C8DB49CAD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1587" y="767924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>
              <a:extLst>
                <a:ext uri="{FF2B5EF4-FFF2-40B4-BE49-F238E27FC236}">
                  <a16:creationId xmlns:a16="http://schemas.microsoft.com/office/drawing/2014/main" id="{CA8D52AB-91FF-42B4-98BE-D6B52B61DB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72397" y="1148244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4E456399-7B57-4439-80B7-CB2A2C5724F7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5855116" y="198715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>
              <a:extLst>
                <a:ext uri="{FF2B5EF4-FFF2-40B4-BE49-F238E27FC236}">
                  <a16:creationId xmlns:a16="http://schemas.microsoft.com/office/drawing/2014/main" id="{08D5369A-DE22-4DA9-BEF4-AE9374251806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6653144" y="-264663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EEEC072F-CD48-413E-B31F-26CFACD792BA}"/>
                </a:ext>
              </a:extLst>
            </p:cNvPr>
            <p:cNvCxnSpPr/>
            <p:nvPr/>
          </p:nvCxnSpPr>
          <p:spPr>
            <a:xfrm>
              <a:off x="7403774" y="2410427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>
              <a:extLst>
                <a:ext uri="{FF2B5EF4-FFF2-40B4-BE49-F238E27FC236}">
                  <a16:creationId xmlns:a16="http://schemas.microsoft.com/office/drawing/2014/main" id="{89EAE011-1CB3-4E42-9C58-07F6F135098F}"/>
                </a:ext>
              </a:extLst>
            </p:cNvPr>
            <p:cNvCxnSpPr/>
            <p:nvPr/>
          </p:nvCxnSpPr>
          <p:spPr>
            <a:xfrm>
              <a:off x="8201802" y="1947049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F98A0FBF-4E08-4B60-8B50-A6DA46A7CA31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4982975" y="2964580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8CD92EEF-88FF-425F-A207-90A795DB9F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02605" y="2680049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0F6BC0C0-DCA8-417A-9ACD-2F7163410E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26870" y="3794815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コネクタ 30">
              <a:extLst>
                <a:ext uri="{FF2B5EF4-FFF2-40B4-BE49-F238E27FC236}">
                  <a16:creationId xmlns:a16="http://schemas.microsoft.com/office/drawing/2014/main" id="{BDC512C3-0B33-4906-BB33-2A21EC944576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7363116" y="467043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>
              <a:extLst>
                <a:ext uri="{FF2B5EF4-FFF2-40B4-BE49-F238E27FC236}">
                  <a16:creationId xmlns:a16="http://schemas.microsoft.com/office/drawing/2014/main" id="{4B3D470D-C07C-480A-9979-9FA9DA864B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4317" y="1551424"/>
              <a:ext cx="2380140" cy="137417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>
              <a:extLst>
                <a:ext uri="{FF2B5EF4-FFF2-40B4-BE49-F238E27FC236}">
                  <a16:creationId xmlns:a16="http://schemas.microsoft.com/office/drawing/2014/main" id="{48D6E0AF-CD13-416A-91FF-0E4E2F263CD8}"/>
                </a:ext>
              </a:extLst>
            </p:cNvPr>
            <p:cNvCxnSpPr>
              <a:cxnSpLocks/>
            </p:cNvCxnSpPr>
            <p:nvPr/>
          </p:nvCxnSpPr>
          <p:spPr>
            <a:xfrm>
              <a:off x="7725409" y="3367136"/>
              <a:ext cx="1186364" cy="43180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>
              <a:extLst>
                <a:ext uri="{FF2B5EF4-FFF2-40B4-BE49-F238E27FC236}">
                  <a16:creationId xmlns:a16="http://schemas.microsoft.com/office/drawing/2014/main" id="{4C9D544F-8FA5-4140-807F-E014BAE4C7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18840" y="3388230"/>
              <a:ext cx="1147419" cy="66936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261A3925-4F7D-46F5-BA7A-1F82A0E84B59}"/>
                </a:ext>
              </a:extLst>
            </p:cNvPr>
            <p:cNvCxnSpPr>
              <a:cxnSpLocks/>
            </p:cNvCxnSpPr>
            <p:nvPr/>
          </p:nvCxnSpPr>
          <p:spPr>
            <a:xfrm>
              <a:off x="7826675" y="4443828"/>
              <a:ext cx="1085098" cy="39494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>
              <a:extLst>
                <a:ext uri="{FF2B5EF4-FFF2-40B4-BE49-F238E27FC236}">
                  <a16:creationId xmlns:a16="http://schemas.microsoft.com/office/drawing/2014/main" id="{3B1E344D-89CF-4780-9E89-AF7F858469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22887" y="4464151"/>
              <a:ext cx="1056609" cy="61003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4A340B11-5780-4371-BF0B-FE8125C8F5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5884" y="1929809"/>
              <a:ext cx="2380140" cy="137417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>
              <a:extLst>
                <a:ext uri="{FF2B5EF4-FFF2-40B4-BE49-F238E27FC236}">
                  <a16:creationId xmlns:a16="http://schemas.microsoft.com/office/drawing/2014/main" id="{3023613C-0E15-4395-BAFE-F5673F4635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5885" y="3768666"/>
              <a:ext cx="1096282" cy="63293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972046CB-0B20-418B-85A2-FB222AA57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1717" y="2293611"/>
              <a:ext cx="2380140" cy="137417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コネクタ 39">
              <a:extLst>
                <a:ext uri="{FF2B5EF4-FFF2-40B4-BE49-F238E27FC236}">
                  <a16:creationId xmlns:a16="http://schemas.microsoft.com/office/drawing/2014/main" id="{869E8C83-FF78-4728-943F-4424F64A51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1717" y="3391232"/>
              <a:ext cx="2380140" cy="137417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コネクタ 40">
              <a:extLst>
                <a:ext uri="{FF2B5EF4-FFF2-40B4-BE49-F238E27FC236}">
                  <a16:creationId xmlns:a16="http://schemas.microsoft.com/office/drawing/2014/main" id="{108B06A5-8ED2-49D0-9409-4A4A7969A6F0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5855116" y="1341662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36BC753B-3EC6-4CA1-8F01-D165AF32309E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6653144" y="878284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17FE6005-79AA-4D13-BC4F-118DA8C6E35F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5855116" y="2462777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コネクタ 43">
              <a:extLst>
                <a:ext uri="{FF2B5EF4-FFF2-40B4-BE49-F238E27FC236}">
                  <a16:creationId xmlns:a16="http://schemas.microsoft.com/office/drawing/2014/main" id="{0A0274DE-4E8E-43AF-BF82-B5BA93CA4C27}"/>
                </a:ext>
              </a:extLst>
            </p:cNvPr>
            <p:cNvCxnSpPr>
              <a:cxnSpLocks/>
            </p:cNvCxnSpPr>
            <p:nvPr/>
          </p:nvCxnSpPr>
          <p:spPr>
            <a:xfrm>
              <a:off x="7150618" y="3812489"/>
              <a:ext cx="1055946" cy="38433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コネクタ 44">
              <a:extLst>
                <a:ext uri="{FF2B5EF4-FFF2-40B4-BE49-F238E27FC236}">
                  <a16:creationId xmlns:a16="http://schemas.microsoft.com/office/drawing/2014/main" id="{89B15C9F-5CEB-4F20-A728-C4A1A64A30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5884" y="4846843"/>
              <a:ext cx="990635" cy="57194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コネクタ 45">
              <a:extLst>
                <a:ext uri="{FF2B5EF4-FFF2-40B4-BE49-F238E27FC236}">
                  <a16:creationId xmlns:a16="http://schemas.microsoft.com/office/drawing/2014/main" id="{7823BA7A-009F-4EDF-BC90-1DFCC828EA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9337" y="4416034"/>
              <a:ext cx="2380140" cy="137417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コネクタ 46">
              <a:extLst>
                <a:ext uri="{FF2B5EF4-FFF2-40B4-BE49-F238E27FC236}">
                  <a16:creationId xmlns:a16="http://schemas.microsoft.com/office/drawing/2014/main" id="{6C5BB1FE-EC7B-456D-8391-FA6112508A50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5855116" y="3464086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コネクタ 47">
              <a:extLst>
                <a:ext uri="{FF2B5EF4-FFF2-40B4-BE49-F238E27FC236}">
                  <a16:creationId xmlns:a16="http://schemas.microsoft.com/office/drawing/2014/main" id="{84912B91-F7EC-43A4-97D1-28F6D651AC48}"/>
                </a:ext>
              </a:extLst>
            </p:cNvPr>
            <p:cNvCxnSpPr>
              <a:cxnSpLocks/>
            </p:cNvCxnSpPr>
            <p:nvPr/>
          </p:nvCxnSpPr>
          <p:spPr>
            <a:xfrm>
              <a:off x="7186453" y="4836513"/>
              <a:ext cx="1015348" cy="36955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コネクタ 54">
              <a:extLst>
                <a:ext uri="{FF2B5EF4-FFF2-40B4-BE49-F238E27FC236}">
                  <a16:creationId xmlns:a16="http://schemas.microsoft.com/office/drawing/2014/main" id="{B09AA89E-A3BB-4B07-B7AB-C2A55A3B8FB4}"/>
                </a:ext>
              </a:extLst>
            </p:cNvPr>
            <p:cNvCxnSpPr>
              <a:cxnSpLocks/>
            </p:cNvCxnSpPr>
            <p:nvPr/>
          </p:nvCxnSpPr>
          <p:spPr>
            <a:xfrm>
              <a:off x="6132729" y="1174048"/>
              <a:ext cx="0" cy="117056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コネクタ 55">
              <a:extLst>
                <a:ext uri="{FF2B5EF4-FFF2-40B4-BE49-F238E27FC236}">
                  <a16:creationId xmlns:a16="http://schemas.microsoft.com/office/drawing/2014/main" id="{D76449F6-9D4C-4E2B-A5BD-904A24E262ED}"/>
                </a:ext>
              </a:extLst>
            </p:cNvPr>
            <p:cNvCxnSpPr>
              <a:cxnSpLocks/>
            </p:cNvCxnSpPr>
            <p:nvPr/>
          </p:nvCxnSpPr>
          <p:spPr>
            <a:xfrm>
              <a:off x="5308885" y="4731699"/>
              <a:ext cx="0" cy="17896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線コネクタ 59">
              <a:extLst>
                <a:ext uri="{FF2B5EF4-FFF2-40B4-BE49-F238E27FC236}">
                  <a16:creationId xmlns:a16="http://schemas.microsoft.com/office/drawing/2014/main" id="{1B26BD2F-A44B-4F88-BEF4-4FAF765C286B}"/>
                </a:ext>
              </a:extLst>
            </p:cNvPr>
            <p:cNvCxnSpPr>
              <a:cxnSpLocks/>
            </p:cNvCxnSpPr>
            <p:nvPr/>
          </p:nvCxnSpPr>
          <p:spPr>
            <a:xfrm>
              <a:off x="7161556" y="1551238"/>
              <a:ext cx="0" cy="115783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4975E3FA-131E-49F9-A49A-0C20AA20F2F1}"/>
                </a:ext>
              </a:extLst>
            </p:cNvPr>
            <p:cNvCxnSpPr>
              <a:cxnSpLocks/>
            </p:cNvCxnSpPr>
            <p:nvPr/>
          </p:nvCxnSpPr>
          <p:spPr>
            <a:xfrm>
              <a:off x="6337712" y="1991756"/>
              <a:ext cx="0" cy="119039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>
              <a:extLst>
                <a:ext uri="{FF2B5EF4-FFF2-40B4-BE49-F238E27FC236}">
                  <a16:creationId xmlns:a16="http://schemas.microsoft.com/office/drawing/2014/main" id="{F366684B-4465-4F9B-A0FF-B91A333E836E}"/>
                </a:ext>
              </a:extLst>
            </p:cNvPr>
            <p:cNvCxnSpPr/>
            <p:nvPr/>
          </p:nvCxnSpPr>
          <p:spPr>
            <a:xfrm>
              <a:off x="5468857" y="2529805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0FE5DA35-35CE-44C1-840A-9C1D85C3595C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4982975" y="1879748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コネクタ 67">
              <a:extLst>
                <a:ext uri="{FF2B5EF4-FFF2-40B4-BE49-F238E27FC236}">
                  <a16:creationId xmlns:a16="http://schemas.microsoft.com/office/drawing/2014/main" id="{8C0BE700-FD45-4157-97B1-DDFB54DBDF28}"/>
                </a:ext>
              </a:extLst>
            </p:cNvPr>
            <p:cNvCxnSpPr>
              <a:cxnSpLocks/>
            </p:cNvCxnSpPr>
            <p:nvPr/>
          </p:nvCxnSpPr>
          <p:spPr>
            <a:xfrm>
              <a:off x="5308885" y="1614566"/>
              <a:ext cx="0" cy="117812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F6F22185-C1F8-46AB-9209-6F8102D1E309}"/>
                </a:ext>
              </a:extLst>
            </p:cNvPr>
            <p:cNvCxnSpPr>
              <a:cxnSpLocks/>
            </p:cNvCxnSpPr>
            <p:nvPr/>
          </p:nvCxnSpPr>
          <p:spPr>
            <a:xfrm>
              <a:off x="5308885" y="3615394"/>
              <a:ext cx="0" cy="29279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E444EC2D-1483-4248-86E8-DD9A398BED24}"/>
                </a:ext>
              </a:extLst>
            </p:cNvPr>
            <p:cNvCxnSpPr>
              <a:cxnSpLocks/>
            </p:cNvCxnSpPr>
            <p:nvPr/>
          </p:nvCxnSpPr>
          <p:spPr>
            <a:xfrm>
              <a:off x="6337712" y="5095501"/>
              <a:ext cx="0" cy="20674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コネクタ 93">
              <a:extLst>
                <a:ext uri="{FF2B5EF4-FFF2-40B4-BE49-F238E27FC236}">
                  <a16:creationId xmlns:a16="http://schemas.microsoft.com/office/drawing/2014/main" id="{FF2887DF-BBDC-4251-9B53-7AE2042D66F7}"/>
                </a:ext>
              </a:extLst>
            </p:cNvPr>
            <p:cNvCxnSpPr>
              <a:cxnSpLocks/>
            </p:cNvCxnSpPr>
            <p:nvPr/>
          </p:nvCxnSpPr>
          <p:spPr>
            <a:xfrm>
              <a:off x="7146316" y="3693273"/>
              <a:ext cx="0" cy="12345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E59AF59E-2DA7-43E2-9CCD-3E468502DF38}"/>
                </a:ext>
              </a:extLst>
            </p:cNvPr>
            <p:cNvCxnSpPr>
              <a:cxnSpLocks/>
            </p:cNvCxnSpPr>
            <p:nvPr/>
          </p:nvCxnSpPr>
          <p:spPr>
            <a:xfrm>
              <a:off x="6337712" y="4025623"/>
              <a:ext cx="0" cy="267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6" name="3D モデル 105" descr="カメラ">
                <a:extLst>
                  <a:ext uri="{FF2B5EF4-FFF2-40B4-BE49-F238E27FC236}">
                    <a16:creationId xmlns:a16="http://schemas.microsoft.com/office/drawing/2014/main" id="{0C37443B-3AF4-4BAD-91D4-07F1BF98C7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89714078"/>
                  </p:ext>
                </p:extLst>
              </p:nvPr>
            </p:nvGraphicFramePr>
            <p:xfrm>
              <a:off x="2025174" y="3357806"/>
              <a:ext cx="2026966" cy="29214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26966" cy="2921498"/>
                    </a:xfrm>
                    <a:prstGeom prst="rect">
                      <a:avLst/>
                    </a:prstGeom>
                  </am3d:spPr>
                  <am3d:camera>
                    <am3d:pos x="0" y="0" z="6107872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96654" d="1000000"/>
                    <am3d:preTrans dx="0" dy="-1023910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7975713" ay="2897038" az="847522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0927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6" name="3D モデル 105" descr="カメラ">
                <a:extLst>
                  <a:ext uri="{FF2B5EF4-FFF2-40B4-BE49-F238E27FC236}">
                    <a16:creationId xmlns:a16="http://schemas.microsoft.com/office/drawing/2014/main" id="{0C37443B-3AF4-4BAD-91D4-07F1BF98C7C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5174" y="3357806"/>
                <a:ext cx="2026966" cy="2921498"/>
              </a:xfrm>
              <a:prstGeom prst="rect">
                <a:avLst/>
              </a:prstGeom>
            </p:spPr>
          </p:pic>
        </mc:Fallback>
      </mc:AlternateContent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1E938F9-3E97-4282-9411-7F0691EDD0C6}"/>
              </a:ext>
            </a:extLst>
          </p:cNvPr>
          <p:cNvSpPr txBox="1"/>
          <p:nvPr/>
        </p:nvSpPr>
        <p:spPr>
          <a:xfrm>
            <a:off x="700352" y="2426273"/>
            <a:ext cx="297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SFF Using 3D window</a:t>
            </a:r>
          </a:p>
        </p:txBody>
      </p:sp>
    </p:spTree>
    <p:extLst>
      <p:ext uri="{BB962C8B-B14F-4D97-AF65-F5344CB8AC3E}">
        <p14:creationId xmlns:p14="http://schemas.microsoft.com/office/powerpoint/2010/main" val="1556667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正方形/長方形 281">
            <a:extLst>
              <a:ext uri="{FF2B5EF4-FFF2-40B4-BE49-F238E27FC236}">
                <a16:creationId xmlns:a16="http://schemas.microsoft.com/office/drawing/2014/main" id="{BB50D402-D090-41F7-8096-109845564912}"/>
              </a:ext>
            </a:extLst>
          </p:cNvPr>
          <p:cNvSpPr/>
          <p:nvPr/>
        </p:nvSpPr>
        <p:spPr>
          <a:xfrm>
            <a:off x="1527985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3" name="正方形/長方形 282">
            <a:extLst>
              <a:ext uri="{FF2B5EF4-FFF2-40B4-BE49-F238E27FC236}">
                <a16:creationId xmlns:a16="http://schemas.microsoft.com/office/drawing/2014/main" id="{F6C3BFD7-A548-4437-B77E-679D096CEB31}"/>
              </a:ext>
            </a:extLst>
          </p:cNvPr>
          <p:cNvSpPr/>
          <p:nvPr/>
        </p:nvSpPr>
        <p:spPr>
          <a:xfrm>
            <a:off x="1761902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4" name="正方形/長方形 283">
            <a:extLst>
              <a:ext uri="{FF2B5EF4-FFF2-40B4-BE49-F238E27FC236}">
                <a16:creationId xmlns:a16="http://schemas.microsoft.com/office/drawing/2014/main" id="{D6F8EFA9-96B8-456C-9F16-BB86111B856C}"/>
              </a:ext>
            </a:extLst>
          </p:cNvPr>
          <p:cNvSpPr/>
          <p:nvPr/>
        </p:nvSpPr>
        <p:spPr>
          <a:xfrm>
            <a:off x="1995819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5" name="正方形/長方形 284">
            <a:extLst>
              <a:ext uri="{FF2B5EF4-FFF2-40B4-BE49-F238E27FC236}">
                <a16:creationId xmlns:a16="http://schemas.microsoft.com/office/drawing/2014/main" id="{6E0BAB0C-A0CE-443B-A34F-9B4E723755B9}"/>
              </a:ext>
            </a:extLst>
          </p:cNvPr>
          <p:cNvSpPr/>
          <p:nvPr/>
        </p:nvSpPr>
        <p:spPr>
          <a:xfrm>
            <a:off x="2230768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6" name="正方形/長方形 285">
            <a:extLst>
              <a:ext uri="{FF2B5EF4-FFF2-40B4-BE49-F238E27FC236}">
                <a16:creationId xmlns:a16="http://schemas.microsoft.com/office/drawing/2014/main" id="{F4AE2C32-E333-48E6-9FC8-47D67A0BF2C0}"/>
              </a:ext>
            </a:extLst>
          </p:cNvPr>
          <p:cNvSpPr/>
          <p:nvPr/>
        </p:nvSpPr>
        <p:spPr>
          <a:xfrm>
            <a:off x="2464685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7" name="正方形/長方形 286">
            <a:extLst>
              <a:ext uri="{FF2B5EF4-FFF2-40B4-BE49-F238E27FC236}">
                <a16:creationId xmlns:a16="http://schemas.microsoft.com/office/drawing/2014/main" id="{0604FCB9-AB48-43A0-B313-82EBE6CF1122}"/>
              </a:ext>
            </a:extLst>
          </p:cNvPr>
          <p:cNvSpPr/>
          <p:nvPr/>
        </p:nvSpPr>
        <p:spPr>
          <a:xfrm>
            <a:off x="2699634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8" name="正方形/長方形 287">
            <a:extLst>
              <a:ext uri="{FF2B5EF4-FFF2-40B4-BE49-F238E27FC236}">
                <a16:creationId xmlns:a16="http://schemas.microsoft.com/office/drawing/2014/main" id="{5FD0B6B0-24A8-49E4-9082-9AA46991C71B}"/>
              </a:ext>
            </a:extLst>
          </p:cNvPr>
          <p:cNvSpPr/>
          <p:nvPr/>
        </p:nvSpPr>
        <p:spPr>
          <a:xfrm>
            <a:off x="1294068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9" name="正方形/長方形 288">
            <a:extLst>
              <a:ext uri="{FF2B5EF4-FFF2-40B4-BE49-F238E27FC236}">
                <a16:creationId xmlns:a16="http://schemas.microsoft.com/office/drawing/2014/main" id="{F628551C-503F-4188-9652-416EDD190697}"/>
              </a:ext>
            </a:extLst>
          </p:cNvPr>
          <p:cNvSpPr/>
          <p:nvPr/>
        </p:nvSpPr>
        <p:spPr>
          <a:xfrm>
            <a:off x="1527985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0" name="正方形/長方形 289">
            <a:extLst>
              <a:ext uri="{FF2B5EF4-FFF2-40B4-BE49-F238E27FC236}">
                <a16:creationId xmlns:a16="http://schemas.microsoft.com/office/drawing/2014/main" id="{D7489502-8084-4656-AE98-BD3E0BF2F00A}"/>
              </a:ext>
            </a:extLst>
          </p:cNvPr>
          <p:cNvSpPr/>
          <p:nvPr/>
        </p:nvSpPr>
        <p:spPr>
          <a:xfrm>
            <a:off x="1761902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1" name="正方形/長方形 290">
            <a:extLst>
              <a:ext uri="{FF2B5EF4-FFF2-40B4-BE49-F238E27FC236}">
                <a16:creationId xmlns:a16="http://schemas.microsoft.com/office/drawing/2014/main" id="{191DC100-CF54-4995-93CC-D947B8291243}"/>
              </a:ext>
            </a:extLst>
          </p:cNvPr>
          <p:cNvSpPr/>
          <p:nvPr/>
        </p:nvSpPr>
        <p:spPr>
          <a:xfrm>
            <a:off x="1995819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2" name="正方形/長方形 291">
            <a:extLst>
              <a:ext uri="{FF2B5EF4-FFF2-40B4-BE49-F238E27FC236}">
                <a16:creationId xmlns:a16="http://schemas.microsoft.com/office/drawing/2014/main" id="{7BE43FD5-9146-4D74-B28E-ABC625B53C72}"/>
              </a:ext>
            </a:extLst>
          </p:cNvPr>
          <p:cNvSpPr/>
          <p:nvPr/>
        </p:nvSpPr>
        <p:spPr>
          <a:xfrm>
            <a:off x="2230768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3" name="正方形/長方形 292">
            <a:extLst>
              <a:ext uri="{FF2B5EF4-FFF2-40B4-BE49-F238E27FC236}">
                <a16:creationId xmlns:a16="http://schemas.microsoft.com/office/drawing/2014/main" id="{4C9448BE-2D1A-45DD-A2FE-F60E7215C369}"/>
              </a:ext>
            </a:extLst>
          </p:cNvPr>
          <p:cNvSpPr/>
          <p:nvPr/>
        </p:nvSpPr>
        <p:spPr>
          <a:xfrm>
            <a:off x="2464685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4" name="正方形/長方形 293">
            <a:extLst>
              <a:ext uri="{FF2B5EF4-FFF2-40B4-BE49-F238E27FC236}">
                <a16:creationId xmlns:a16="http://schemas.microsoft.com/office/drawing/2014/main" id="{8E9D5450-B40E-4648-9751-56646531C32E}"/>
              </a:ext>
            </a:extLst>
          </p:cNvPr>
          <p:cNvSpPr/>
          <p:nvPr/>
        </p:nvSpPr>
        <p:spPr>
          <a:xfrm>
            <a:off x="2699634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5" name="正方形/長方形 294">
            <a:extLst>
              <a:ext uri="{FF2B5EF4-FFF2-40B4-BE49-F238E27FC236}">
                <a16:creationId xmlns:a16="http://schemas.microsoft.com/office/drawing/2014/main" id="{FDC6DDFD-E010-4732-A3A2-92F27A46FBCF}"/>
              </a:ext>
            </a:extLst>
          </p:cNvPr>
          <p:cNvSpPr/>
          <p:nvPr/>
        </p:nvSpPr>
        <p:spPr>
          <a:xfrm>
            <a:off x="1294068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6" name="正方形/長方形 295">
            <a:extLst>
              <a:ext uri="{FF2B5EF4-FFF2-40B4-BE49-F238E27FC236}">
                <a16:creationId xmlns:a16="http://schemas.microsoft.com/office/drawing/2014/main" id="{439D8E67-2F92-4AA7-BE3A-98482F6BBBDA}"/>
              </a:ext>
            </a:extLst>
          </p:cNvPr>
          <p:cNvSpPr/>
          <p:nvPr/>
        </p:nvSpPr>
        <p:spPr>
          <a:xfrm>
            <a:off x="1527985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7" name="正方形/長方形 296">
            <a:extLst>
              <a:ext uri="{FF2B5EF4-FFF2-40B4-BE49-F238E27FC236}">
                <a16:creationId xmlns:a16="http://schemas.microsoft.com/office/drawing/2014/main" id="{330F6350-32B9-4818-AB44-D0BC951CF2B4}"/>
              </a:ext>
            </a:extLst>
          </p:cNvPr>
          <p:cNvSpPr/>
          <p:nvPr/>
        </p:nvSpPr>
        <p:spPr>
          <a:xfrm>
            <a:off x="1761902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8" name="正方形/長方形 297">
            <a:extLst>
              <a:ext uri="{FF2B5EF4-FFF2-40B4-BE49-F238E27FC236}">
                <a16:creationId xmlns:a16="http://schemas.microsoft.com/office/drawing/2014/main" id="{262FCFD5-0C47-4871-AC17-E811013AD010}"/>
              </a:ext>
            </a:extLst>
          </p:cNvPr>
          <p:cNvSpPr/>
          <p:nvPr/>
        </p:nvSpPr>
        <p:spPr>
          <a:xfrm>
            <a:off x="1995819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9" name="正方形/長方形 298">
            <a:extLst>
              <a:ext uri="{FF2B5EF4-FFF2-40B4-BE49-F238E27FC236}">
                <a16:creationId xmlns:a16="http://schemas.microsoft.com/office/drawing/2014/main" id="{1377C06D-DC67-4D5F-912B-06FDD53D2462}"/>
              </a:ext>
            </a:extLst>
          </p:cNvPr>
          <p:cNvSpPr/>
          <p:nvPr/>
        </p:nvSpPr>
        <p:spPr>
          <a:xfrm>
            <a:off x="2230768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0" name="正方形/長方形 299">
            <a:extLst>
              <a:ext uri="{FF2B5EF4-FFF2-40B4-BE49-F238E27FC236}">
                <a16:creationId xmlns:a16="http://schemas.microsoft.com/office/drawing/2014/main" id="{D61C04C6-2208-4773-9082-3A0C4A4BC742}"/>
              </a:ext>
            </a:extLst>
          </p:cNvPr>
          <p:cNvSpPr/>
          <p:nvPr/>
        </p:nvSpPr>
        <p:spPr>
          <a:xfrm>
            <a:off x="2464685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1" name="正方形/長方形 300">
            <a:extLst>
              <a:ext uri="{FF2B5EF4-FFF2-40B4-BE49-F238E27FC236}">
                <a16:creationId xmlns:a16="http://schemas.microsoft.com/office/drawing/2014/main" id="{A6DD667F-71C6-4DFB-847D-31849176362A}"/>
              </a:ext>
            </a:extLst>
          </p:cNvPr>
          <p:cNvSpPr/>
          <p:nvPr/>
        </p:nvSpPr>
        <p:spPr>
          <a:xfrm>
            <a:off x="2699634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2" name="正方形/長方形 301">
            <a:extLst>
              <a:ext uri="{FF2B5EF4-FFF2-40B4-BE49-F238E27FC236}">
                <a16:creationId xmlns:a16="http://schemas.microsoft.com/office/drawing/2014/main" id="{82E62486-D1EA-4E3E-A06F-C721FAAE74A8}"/>
              </a:ext>
            </a:extLst>
          </p:cNvPr>
          <p:cNvSpPr/>
          <p:nvPr/>
        </p:nvSpPr>
        <p:spPr>
          <a:xfrm>
            <a:off x="1294068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3" name="正方形/長方形 302">
            <a:extLst>
              <a:ext uri="{FF2B5EF4-FFF2-40B4-BE49-F238E27FC236}">
                <a16:creationId xmlns:a16="http://schemas.microsoft.com/office/drawing/2014/main" id="{33764C3F-DEA2-4DD3-A61E-C57C17FC195A}"/>
              </a:ext>
            </a:extLst>
          </p:cNvPr>
          <p:cNvSpPr/>
          <p:nvPr/>
        </p:nvSpPr>
        <p:spPr>
          <a:xfrm>
            <a:off x="1527985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4" name="正方形/長方形 303">
            <a:extLst>
              <a:ext uri="{FF2B5EF4-FFF2-40B4-BE49-F238E27FC236}">
                <a16:creationId xmlns:a16="http://schemas.microsoft.com/office/drawing/2014/main" id="{4C7F5AD9-84E4-4F11-82F4-4E7B1926AE99}"/>
              </a:ext>
            </a:extLst>
          </p:cNvPr>
          <p:cNvSpPr/>
          <p:nvPr/>
        </p:nvSpPr>
        <p:spPr>
          <a:xfrm>
            <a:off x="1761902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5" name="正方形/長方形 304">
            <a:extLst>
              <a:ext uri="{FF2B5EF4-FFF2-40B4-BE49-F238E27FC236}">
                <a16:creationId xmlns:a16="http://schemas.microsoft.com/office/drawing/2014/main" id="{0B67819C-B513-4622-A1A5-BCEA20038C94}"/>
              </a:ext>
            </a:extLst>
          </p:cNvPr>
          <p:cNvSpPr/>
          <p:nvPr/>
        </p:nvSpPr>
        <p:spPr>
          <a:xfrm>
            <a:off x="2230768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6" name="正方形/長方形 305">
            <a:extLst>
              <a:ext uri="{FF2B5EF4-FFF2-40B4-BE49-F238E27FC236}">
                <a16:creationId xmlns:a16="http://schemas.microsoft.com/office/drawing/2014/main" id="{7C9E73D1-C5B5-4376-BFA0-258A50D7827A}"/>
              </a:ext>
            </a:extLst>
          </p:cNvPr>
          <p:cNvSpPr/>
          <p:nvPr/>
        </p:nvSpPr>
        <p:spPr>
          <a:xfrm>
            <a:off x="2464685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7" name="正方形/長方形 306">
            <a:extLst>
              <a:ext uri="{FF2B5EF4-FFF2-40B4-BE49-F238E27FC236}">
                <a16:creationId xmlns:a16="http://schemas.microsoft.com/office/drawing/2014/main" id="{98DC88D5-BAF2-4CE2-9EAE-7F2AA46D951F}"/>
              </a:ext>
            </a:extLst>
          </p:cNvPr>
          <p:cNvSpPr/>
          <p:nvPr/>
        </p:nvSpPr>
        <p:spPr>
          <a:xfrm>
            <a:off x="2699634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8" name="正方形/長方形 307">
            <a:extLst>
              <a:ext uri="{FF2B5EF4-FFF2-40B4-BE49-F238E27FC236}">
                <a16:creationId xmlns:a16="http://schemas.microsoft.com/office/drawing/2014/main" id="{19D0F84C-58FB-4BC0-83CA-E834EF4C1E62}"/>
              </a:ext>
            </a:extLst>
          </p:cNvPr>
          <p:cNvSpPr/>
          <p:nvPr/>
        </p:nvSpPr>
        <p:spPr>
          <a:xfrm>
            <a:off x="1294068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9" name="正方形/長方形 308">
            <a:extLst>
              <a:ext uri="{FF2B5EF4-FFF2-40B4-BE49-F238E27FC236}">
                <a16:creationId xmlns:a16="http://schemas.microsoft.com/office/drawing/2014/main" id="{4868E628-2A35-4D8B-AB16-EEA43A48AC12}"/>
              </a:ext>
            </a:extLst>
          </p:cNvPr>
          <p:cNvSpPr/>
          <p:nvPr/>
        </p:nvSpPr>
        <p:spPr>
          <a:xfrm>
            <a:off x="1527985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0" name="正方形/長方形 309">
            <a:extLst>
              <a:ext uri="{FF2B5EF4-FFF2-40B4-BE49-F238E27FC236}">
                <a16:creationId xmlns:a16="http://schemas.microsoft.com/office/drawing/2014/main" id="{352A53F2-9481-469B-909D-73DA8589EDB9}"/>
              </a:ext>
            </a:extLst>
          </p:cNvPr>
          <p:cNvSpPr/>
          <p:nvPr/>
        </p:nvSpPr>
        <p:spPr>
          <a:xfrm>
            <a:off x="1761902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1" name="正方形/長方形 310">
            <a:extLst>
              <a:ext uri="{FF2B5EF4-FFF2-40B4-BE49-F238E27FC236}">
                <a16:creationId xmlns:a16="http://schemas.microsoft.com/office/drawing/2014/main" id="{75659886-933D-4075-B924-714ADB6256C7}"/>
              </a:ext>
            </a:extLst>
          </p:cNvPr>
          <p:cNvSpPr/>
          <p:nvPr/>
        </p:nvSpPr>
        <p:spPr>
          <a:xfrm>
            <a:off x="1995819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2" name="正方形/長方形 311">
            <a:extLst>
              <a:ext uri="{FF2B5EF4-FFF2-40B4-BE49-F238E27FC236}">
                <a16:creationId xmlns:a16="http://schemas.microsoft.com/office/drawing/2014/main" id="{2298744D-E4FA-46BF-9B48-9ADAE7003C76}"/>
              </a:ext>
            </a:extLst>
          </p:cNvPr>
          <p:cNvSpPr/>
          <p:nvPr/>
        </p:nvSpPr>
        <p:spPr>
          <a:xfrm>
            <a:off x="2230768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3" name="正方形/長方形 312">
            <a:extLst>
              <a:ext uri="{FF2B5EF4-FFF2-40B4-BE49-F238E27FC236}">
                <a16:creationId xmlns:a16="http://schemas.microsoft.com/office/drawing/2014/main" id="{5537BA5A-F649-4204-A094-840006A42426}"/>
              </a:ext>
            </a:extLst>
          </p:cNvPr>
          <p:cNvSpPr/>
          <p:nvPr/>
        </p:nvSpPr>
        <p:spPr>
          <a:xfrm>
            <a:off x="2464685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4" name="正方形/長方形 313">
            <a:extLst>
              <a:ext uri="{FF2B5EF4-FFF2-40B4-BE49-F238E27FC236}">
                <a16:creationId xmlns:a16="http://schemas.microsoft.com/office/drawing/2014/main" id="{4CCBF941-CB26-4CBC-86E3-326BD78BC422}"/>
              </a:ext>
            </a:extLst>
          </p:cNvPr>
          <p:cNvSpPr/>
          <p:nvPr/>
        </p:nvSpPr>
        <p:spPr>
          <a:xfrm>
            <a:off x="2699634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5" name="正方形/長方形 314">
            <a:extLst>
              <a:ext uri="{FF2B5EF4-FFF2-40B4-BE49-F238E27FC236}">
                <a16:creationId xmlns:a16="http://schemas.microsoft.com/office/drawing/2014/main" id="{C6D85765-0287-41F2-80FE-937AC1F44FEC}"/>
              </a:ext>
            </a:extLst>
          </p:cNvPr>
          <p:cNvSpPr/>
          <p:nvPr/>
        </p:nvSpPr>
        <p:spPr>
          <a:xfrm>
            <a:off x="1294068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6" name="正方形/長方形 315">
            <a:extLst>
              <a:ext uri="{FF2B5EF4-FFF2-40B4-BE49-F238E27FC236}">
                <a16:creationId xmlns:a16="http://schemas.microsoft.com/office/drawing/2014/main" id="{3A6646DC-4CA9-45E8-8839-E1C980C9E10A}"/>
              </a:ext>
            </a:extLst>
          </p:cNvPr>
          <p:cNvSpPr/>
          <p:nvPr/>
        </p:nvSpPr>
        <p:spPr>
          <a:xfrm>
            <a:off x="1527985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7" name="正方形/長方形 316">
            <a:extLst>
              <a:ext uri="{FF2B5EF4-FFF2-40B4-BE49-F238E27FC236}">
                <a16:creationId xmlns:a16="http://schemas.microsoft.com/office/drawing/2014/main" id="{9BFAC202-6BD8-430D-ADF7-4B7B7B78C9E5}"/>
              </a:ext>
            </a:extLst>
          </p:cNvPr>
          <p:cNvSpPr/>
          <p:nvPr/>
        </p:nvSpPr>
        <p:spPr>
          <a:xfrm>
            <a:off x="1761902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8" name="正方形/長方形 317">
            <a:extLst>
              <a:ext uri="{FF2B5EF4-FFF2-40B4-BE49-F238E27FC236}">
                <a16:creationId xmlns:a16="http://schemas.microsoft.com/office/drawing/2014/main" id="{AF4B5902-CE7E-45B5-90EB-20321BC05AD8}"/>
              </a:ext>
            </a:extLst>
          </p:cNvPr>
          <p:cNvSpPr/>
          <p:nvPr/>
        </p:nvSpPr>
        <p:spPr>
          <a:xfrm>
            <a:off x="1995819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9CA09318-4832-4AA1-A47C-1CFB7CBF8BAC}"/>
              </a:ext>
            </a:extLst>
          </p:cNvPr>
          <p:cNvSpPr/>
          <p:nvPr/>
        </p:nvSpPr>
        <p:spPr>
          <a:xfrm>
            <a:off x="2230768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0" name="正方形/長方形 319">
            <a:extLst>
              <a:ext uri="{FF2B5EF4-FFF2-40B4-BE49-F238E27FC236}">
                <a16:creationId xmlns:a16="http://schemas.microsoft.com/office/drawing/2014/main" id="{8AB72E0B-AE9A-4C9D-9158-569B917DDE1A}"/>
              </a:ext>
            </a:extLst>
          </p:cNvPr>
          <p:cNvSpPr/>
          <p:nvPr/>
        </p:nvSpPr>
        <p:spPr>
          <a:xfrm>
            <a:off x="2464685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F2B42C56-00B0-4868-A423-DFFE1169B3AD}"/>
              </a:ext>
            </a:extLst>
          </p:cNvPr>
          <p:cNvSpPr/>
          <p:nvPr/>
        </p:nvSpPr>
        <p:spPr>
          <a:xfrm>
            <a:off x="2699634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FD9D0F3A-30FB-4EE2-97A3-36EEAFC7750F}"/>
              </a:ext>
            </a:extLst>
          </p:cNvPr>
          <p:cNvSpPr/>
          <p:nvPr/>
        </p:nvSpPr>
        <p:spPr>
          <a:xfrm>
            <a:off x="1294068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15B13EC7-9B7F-4480-B633-96314A295B3F}"/>
              </a:ext>
            </a:extLst>
          </p:cNvPr>
          <p:cNvSpPr/>
          <p:nvPr/>
        </p:nvSpPr>
        <p:spPr>
          <a:xfrm>
            <a:off x="2699634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4" name="正方形/長方形 323">
            <a:extLst>
              <a:ext uri="{FF2B5EF4-FFF2-40B4-BE49-F238E27FC236}">
                <a16:creationId xmlns:a16="http://schemas.microsoft.com/office/drawing/2014/main" id="{B495F430-626F-40D5-BE63-2DC9799884CA}"/>
              </a:ext>
            </a:extLst>
          </p:cNvPr>
          <p:cNvSpPr/>
          <p:nvPr/>
        </p:nvSpPr>
        <p:spPr>
          <a:xfrm>
            <a:off x="1527985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5" name="正方形/長方形 324">
            <a:extLst>
              <a:ext uri="{FF2B5EF4-FFF2-40B4-BE49-F238E27FC236}">
                <a16:creationId xmlns:a16="http://schemas.microsoft.com/office/drawing/2014/main" id="{A572AC49-B1ED-408F-94CE-0EC674060B98}"/>
              </a:ext>
            </a:extLst>
          </p:cNvPr>
          <p:cNvSpPr/>
          <p:nvPr/>
        </p:nvSpPr>
        <p:spPr>
          <a:xfrm>
            <a:off x="1761902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6" name="正方形/長方形 325">
            <a:extLst>
              <a:ext uri="{FF2B5EF4-FFF2-40B4-BE49-F238E27FC236}">
                <a16:creationId xmlns:a16="http://schemas.microsoft.com/office/drawing/2014/main" id="{3AD8717C-2C07-4728-BC85-6C7E108E3AB7}"/>
              </a:ext>
            </a:extLst>
          </p:cNvPr>
          <p:cNvSpPr/>
          <p:nvPr/>
        </p:nvSpPr>
        <p:spPr>
          <a:xfrm>
            <a:off x="1995819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7" name="正方形/長方形 326">
            <a:extLst>
              <a:ext uri="{FF2B5EF4-FFF2-40B4-BE49-F238E27FC236}">
                <a16:creationId xmlns:a16="http://schemas.microsoft.com/office/drawing/2014/main" id="{264E549D-6BB8-49D3-927D-AB4FDED3320B}"/>
              </a:ext>
            </a:extLst>
          </p:cNvPr>
          <p:cNvSpPr/>
          <p:nvPr/>
        </p:nvSpPr>
        <p:spPr>
          <a:xfrm>
            <a:off x="2230768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8" name="正方形/長方形 327">
            <a:extLst>
              <a:ext uri="{FF2B5EF4-FFF2-40B4-BE49-F238E27FC236}">
                <a16:creationId xmlns:a16="http://schemas.microsoft.com/office/drawing/2014/main" id="{598E78D4-F4A4-4978-A52A-8BB2BE91F584}"/>
              </a:ext>
            </a:extLst>
          </p:cNvPr>
          <p:cNvSpPr/>
          <p:nvPr/>
        </p:nvSpPr>
        <p:spPr>
          <a:xfrm>
            <a:off x="2464685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9" name="正方形/長方形 328">
            <a:extLst>
              <a:ext uri="{FF2B5EF4-FFF2-40B4-BE49-F238E27FC236}">
                <a16:creationId xmlns:a16="http://schemas.microsoft.com/office/drawing/2014/main" id="{3228C3CF-FB44-410D-A25C-DFC6128280F4}"/>
              </a:ext>
            </a:extLst>
          </p:cNvPr>
          <p:cNvSpPr/>
          <p:nvPr/>
        </p:nvSpPr>
        <p:spPr>
          <a:xfrm>
            <a:off x="2699634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0" name="正方形/長方形 329">
            <a:extLst>
              <a:ext uri="{FF2B5EF4-FFF2-40B4-BE49-F238E27FC236}">
                <a16:creationId xmlns:a16="http://schemas.microsoft.com/office/drawing/2014/main" id="{E75DFE64-B18A-46DD-94E2-8A185DA649B1}"/>
              </a:ext>
            </a:extLst>
          </p:cNvPr>
          <p:cNvSpPr/>
          <p:nvPr/>
        </p:nvSpPr>
        <p:spPr>
          <a:xfrm>
            <a:off x="1294068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1" name="楕円 330">
            <a:extLst>
              <a:ext uri="{FF2B5EF4-FFF2-40B4-BE49-F238E27FC236}">
                <a16:creationId xmlns:a16="http://schemas.microsoft.com/office/drawing/2014/main" id="{AF61E331-C076-47CF-AA7B-6867EA94838F}"/>
              </a:ext>
            </a:extLst>
          </p:cNvPr>
          <p:cNvSpPr/>
          <p:nvPr/>
        </p:nvSpPr>
        <p:spPr>
          <a:xfrm>
            <a:off x="1294068" y="52276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32" name="正方形/長方形 331">
            <a:extLst>
              <a:ext uri="{FF2B5EF4-FFF2-40B4-BE49-F238E27FC236}">
                <a16:creationId xmlns:a16="http://schemas.microsoft.com/office/drawing/2014/main" id="{D758AF61-C2E8-4F93-97BE-FE74C440DF1E}"/>
              </a:ext>
            </a:extLst>
          </p:cNvPr>
          <p:cNvSpPr/>
          <p:nvPr/>
        </p:nvSpPr>
        <p:spPr>
          <a:xfrm>
            <a:off x="1995819" y="1223040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3" name="楕円 332">
            <a:extLst>
              <a:ext uri="{FF2B5EF4-FFF2-40B4-BE49-F238E27FC236}">
                <a16:creationId xmlns:a16="http://schemas.microsoft.com/office/drawing/2014/main" id="{FF9FA573-E057-4CAE-AE4B-F32E81B560B4}"/>
              </a:ext>
            </a:extLst>
          </p:cNvPr>
          <p:cNvSpPr/>
          <p:nvPr/>
        </p:nvSpPr>
        <p:spPr>
          <a:xfrm>
            <a:off x="2932518" y="52276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35" name="正方形/長方形 334">
            <a:extLst>
              <a:ext uri="{FF2B5EF4-FFF2-40B4-BE49-F238E27FC236}">
                <a16:creationId xmlns:a16="http://schemas.microsoft.com/office/drawing/2014/main" id="{B61F21BE-0693-4F72-93EA-B5A67A5E0F3F}"/>
              </a:ext>
            </a:extLst>
          </p:cNvPr>
          <p:cNvSpPr/>
          <p:nvPr/>
        </p:nvSpPr>
        <p:spPr>
          <a:xfrm>
            <a:off x="3635301" y="1223040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0" name="楕円 389">
            <a:extLst>
              <a:ext uri="{FF2B5EF4-FFF2-40B4-BE49-F238E27FC236}">
                <a16:creationId xmlns:a16="http://schemas.microsoft.com/office/drawing/2014/main" id="{19F12BFC-28BD-4AC3-A682-0738D80B3E47}"/>
              </a:ext>
            </a:extLst>
          </p:cNvPr>
          <p:cNvSpPr/>
          <p:nvPr/>
        </p:nvSpPr>
        <p:spPr>
          <a:xfrm>
            <a:off x="4570967" y="52276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91" name="正方形/長方形 390">
            <a:extLst>
              <a:ext uri="{FF2B5EF4-FFF2-40B4-BE49-F238E27FC236}">
                <a16:creationId xmlns:a16="http://schemas.microsoft.com/office/drawing/2014/main" id="{2FBBB62E-CDE8-4C43-B52E-17D5D7FCA790}"/>
              </a:ext>
            </a:extLst>
          </p:cNvPr>
          <p:cNvSpPr/>
          <p:nvPr/>
        </p:nvSpPr>
        <p:spPr>
          <a:xfrm>
            <a:off x="5273750" y="1223040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2" name="楕円 391">
            <a:extLst>
              <a:ext uri="{FF2B5EF4-FFF2-40B4-BE49-F238E27FC236}">
                <a16:creationId xmlns:a16="http://schemas.microsoft.com/office/drawing/2014/main" id="{CE8BB402-61AD-4B35-8DD9-A6FE2A8EDC3E}"/>
              </a:ext>
            </a:extLst>
          </p:cNvPr>
          <p:cNvSpPr/>
          <p:nvPr/>
        </p:nvSpPr>
        <p:spPr>
          <a:xfrm>
            <a:off x="6208384" y="52276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93" name="正方形/長方形 392">
            <a:extLst>
              <a:ext uri="{FF2B5EF4-FFF2-40B4-BE49-F238E27FC236}">
                <a16:creationId xmlns:a16="http://schemas.microsoft.com/office/drawing/2014/main" id="{1888E768-38B1-44BC-A6FE-5647F9161DC4}"/>
              </a:ext>
            </a:extLst>
          </p:cNvPr>
          <p:cNvSpPr/>
          <p:nvPr/>
        </p:nvSpPr>
        <p:spPr>
          <a:xfrm>
            <a:off x="6911167" y="1223040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4" name="楕円 393">
            <a:extLst>
              <a:ext uri="{FF2B5EF4-FFF2-40B4-BE49-F238E27FC236}">
                <a16:creationId xmlns:a16="http://schemas.microsoft.com/office/drawing/2014/main" id="{5B7CEEF3-CDEA-4113-9E7D-A9D74F58F093}"/>
              </a:ext>
            </a:extLst>
          </p:cNvPr>
          <p:cNvSpPr/>
          <p:nvPr/>
        </p:nvSpPr>
        <p:spPr>
          <a:xfrm>
            <a:off x="2107758" y="1950775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862D5945-5B22-4FED-92DD-7FCECA373E35}"/>
              </a:ext>
            </a:extLst>
          </p:cNvPr>
          <p:cNvSpPr/>
          <p:nvPr/>
        </p:nvSpPr>
        <p:spPr>
          <a:xfrm>
            <a:off x="2810541" y="2651047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6" name="楕円 395">
            <a:extLst>
              <a:ext uri="{FF2B5EF4-FFF2-40B4-BE49-F238E27FC236}">
                <a16:creationId xmlns:a16="http://schemas.microsoft.com/office/drawing/2014/main" id="{E89A7D24-EEEA-48C9-A298-40B1FB174D05}"/>
              </a:ext>
            </a:extLst>
          </p:cNvPr>
          <p:cNvSpPr/>
          <p:nvPr/>
        </p:nvSpPr>
        <p:spPr>
          <a:xfrm>
            <a:off x="3745175" y="1950775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97" name="正方形/長方形 396">
            <a:extLst>
              <a:ext uri="{FF2B5EF4-FFF2-40B4-BE49-F238E27FC236}">
                <a16:creationId xmlns:a16="http://schemas.microsoft.com/office/drawing/2014/main" id="{58B994A7-4215-4B1D-958C-220C66A86028}"/>
              </a:ext>
            </a:extLst>
          </p:cNvPr>
          <p:cNvSpPr/>
          <p:nvPr/>
        </p:nvSpPr>
        <p:spPr>
          <a:xfrm>
            <a:off x="4447958" y="2651047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8" name="楕円 397">
            <a:extLst>
              <a:ext uri="{FF2B5EF4-FFF2-40B4-BE49-F238E27FC236}">
                <a16:creationId xmlns:a16="http://schemas.microsoft.com/office/drawing/2014/main" id="{C29B011D-578F-4DCD-AEB8-7FD55408B138}"/>
              </a:ext>
            </a:extLst>
          </p:cNvPr>
          <p:cNvSpPr/>
          <p:nvPr/>
        </p:nvSpPr>
        <p:spPr>
          <a:xfrm>
            <a:off x="5397792" y="1950775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99" name="正方形/長方形 398">
            <a:extLst>
              <a:ext uri="{FF2B5EF4-FFF2-40B4-BE49-F238E27FC236}">
                <a16:creationId xmlns:a16="http://schemas.microsoft.com/office/drawing/2014/main" id="{1E15ACD0-C7A1-40B0-AA31-D4A11C29E6FE}"/>
              </a:ext>
            </a:extLst>
          </p:cNvPr>
          <p:cNvSpPr/>
          <p:nvPr/>
        </p:nvSpPr>
        <p:spPr>
          <a:xfrm>
            <a:off x="6100575" y="2651047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0" name="楕円 399">
            <a:extLst>
              <a:ext uri="{FF2B5EF4-FFF2-40B4-BE49-F238E27FC236}">
                <a16:creationId xmlns:a16="http://schemas.microsoft.com/office/drawing/2014/main" id="{9EAF38CB-B1F7-405F-9105-81B7803F85D3}"/>
              </a:ext>
            </a:extLst>
          </p:cNvPr>
          <p:cNvSpPr/>
          <p:nvPr/>
        </p:nvSpPr>
        <p:spPr>
          <a:xfrm>
            <a:off x="7035209" y="1950775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01" name="正方形/長方形 400">
            <a:extLst>
              <a:ext uri="{FF2B5EF4-FFF2-40B4-BE49-F238E27FC236}">
                <a16:creationId xmlns:a16="http://schemas.microsoft.com/office/drawing/2014/main" id="{BD7F020C-4529-43EB-9D91-C07FC43518EE}"/>
              </a:ext>
            </a:extLst>
          </p:cNvPr>
          <p:cNvSpPr/>
          <p:nvPr/>
        </p:nvSpPr>
        <p:spPr>
          <a:xfrm>
            <a:off x="7737992" y="2651047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2" name="楕円 401">
            <a:extLst>
              <a:ext uri="{FF2B5EF4-FFF2-40B4-BE49-F238E27FC236}">
                <a16:creationId xmlns:a16="http://schemas.microsoft.com/office/drawing/2014/main" id="{53D86536-74EA-46C4-A116-20831D702B49}"/>
              </a:ext>
            </a:extLst>
          </p:cNvPr>
          <p:cNvSpPr/>
          <p:nvPr/>
        </p:nvSpPr>
        <p:spPr>
          <a:xfrm>
            <a:off x="2932518" y="337878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03" name="正方形/長方形 402">
            <a:extLst>
              <a:ext uri="{FF2B5EF4-FFF2-40B4-BE49-F238E27FC236}">
                <a16:creationId xmlns:a16="http://schemas.microsoft.com/office/drawing/2014/main" id="{3C4C289F-81EF-4192-A0D3-124E60BD1A6E}"/>
              </a:ext>
            </a:extLst>
          </p:cNvPr>
          <p:cNvSpPr/>
          <p:nvPr/>
        </p:nvSpPr>
        <p:spPr>
          <a:xfrm>
            <a:off x="3635301" y="4079054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4" name="楕円 403">
            <a:extLst>
              <a:ext uri="{FF2B5EF4-FFF2-40B4-BE49-F238E27FC236}">
                <a16:creationId xmlns:a16="http://schemas.microsoft.com/office/drawing/2014/main" id="{D5A08544-879C-4DB2-A7AB-65936412F596}"/>
              </a:ext>
            </a:extLst>
          </p:cNvPr>
          <p:cNvSpPr/>
          <p:nvPr/>
        </p:nvSpPr>
        <p:spPr>
          <a:xfrm>
            <a:off x="4570967" y="337878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05" name="正方形/長方形 404">
            <a:extLst>
              <a:ext uri="{FF2B5EF4-FFF2-40B4-BE49-F238E27FC236}">
                <a16:creationId xmlns:a16="http://schemas.microsoft.com/office/drawing/2014/main" id="{46688065-5B32-4287-84D6-EC06A78DBCC2}"/>
              </a:ext>
            </a:extLst>
          </p:cNvPr>
          <p:cNvSpPr/>
          <p:nvPr/>
        </p:nvSpPr>
        <p:spPr>
          <a:xfrm>
            <a:off x="5273750" y="4079054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6" name="楕円 405">
            <a:extLst>
              <a:ext uri="{FF2B5EF4-FFF2-40B4-BE49-F238E27FC236}">
                <a16:creationId xmlns:a16="http://schemas.microsoft.com/office/drawing/2014/main" id="{CBDFD8DE-F5EB-4E12-8E62-CFDCA22E89C5}"/>
              </a:ext>
            </a:extLst>
          </p:cNvPr>
          <p:cNvSpPr/>
          <p:nvPr/>
        </p:nvSpPr>
        <p:spPr>
          <a:xfrm>
            <a:off x="6208384" y="337878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07" name="正方形/長方形 406">
            <a:extLst>
              <a:ext uri="{FF2B5EF4-FFF2-40B4-BE49-F238E27FC236}">
                <a16:creationId xmlns:a16="http://schemas.microsoft.com/office/drawing/2014/main" id="{E6335E9A-5FB1-4456-8C4C-0A1D4175B03D}"/>
              </a:ext>
            </a:extLst>
          </p:cNvPr>
          <p:cNvSpPr/>
          <p:nvPr/>
        </p:nvSpPr>
        <p:spPr>
          <a:xfrm>
            <a:off x="6911167" y="4079054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8" name="楕円 407">
            <a:extLst>
              <a:ext uri="{FF2B5EF4-FFF2-40B4-BE49-F238E27FC236}">
                <a16:creationId xmlns:a16="http://schemas.microsoft.com/office/drawing/2014/main" id="{CCFAACF6-B866-4546-8816-104BF6AEC3DB}"/>
              </a:ext>
            </a:extLst>
          </p:cNvPr>
          <p:cNvSpPr/>
          <p:nvPr/>
        </p:nvSpPr>
        <p:spPr>
          <a:xfrm>
            <a:off x="1277096" y="337878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09" name="正方形/長方形 408">
            <a:extLst>
              <a:ext uri="{FF2B5EF4-FFF2-40B4-BE49-F238E27FC236}">
                <a16:creationId xmlns:a16="http://schemas.microsoft.com/office/drawing/2014/main" id="{334F8A85-059A-436E-8579-7557C17EEA02}"/>
              </a:ext>
            </a:extLst>
          </p:cNvPr>
          <p:cNvSpPr/>
          <p:nvPr/>
        </p:nvSpPr>
        <p:spPr>
          <a:xfrm>
            <a:off x="1979879" y="4079054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0" name="楕円 409">
            <a:extLst>
              <a:ext uri="{FF2B5EF4-FFF2-40B4-BE49-F238E27FC236}">
                <a16:creationId xmlns:a16="http://schemas.microsoft.com/office/drawing/2014/main" id="{BF8A1F08-7CD3-4BF5-95D0-EF8FBD46DBB9}"/>
              </a:ext>
            </a:extLst>
          </p:cNvPr>
          <p:cNvSpPr/>
          <p:nvPr/>
        </p:nvSpPr>
        <p:spPr>
          <a:xfrm>
            <a:off x="2107758" y="4806789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11" name="正方形/長方形 410">
            <a:extLst>
              <a:ext uri="{FF2B5EF4-FFF2-40B4-BE49-F238E27FC236}">
                <a16:creationId xmlns:a16="http://schemas.microsoft.com/office/drawing/2014/main" id="{6DC550F3-271E-4F80-B864-B0780ACF3246}"/>
              </a:ext>
            </a:extLst>
          </p:cNvPr>
          <p:cNvSpPr/>
          <p:nvPr/>
        </p:nvSpPr>
        <p:spPr>
          <a:xfrm>
            <a:off x="2810541" y="5507061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2" name="楕円 411">
            <a:extLst>
              <a:ext uri="{FF2B5EF4-FFF2-40B4-BE49-F238E27FC236}">
                <a16:creationId xmlns:a16="http://schemas.microsoft.com/office/drawing/2014/main" id="{FB04F0D4-E3ED-4BB2-A0BD-7F9BD5A0286E}"/>
              </a:ext>
            </a:extLst>
          </p:cNvPr>
          <p:cNvSpPr/>
          <p:nvPr/>
        </p:nvSpPr>
        <p:spPr>
          <a:xfrm>
            <a:off x="3745175" y="4806789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13" name="正方形/長方形 412">
            <a:extLst>
              <a:ext uri="{FF2B5EF4-FFF2-40B4-BE49-F238E27FC236}">
                <a16:creationId xmlns:a16="http://schemas.microsoft.com/office/drawing/2014/main" id="{7C2D4C77-0A33-46D3-8C83-DD7B17D151A3}"/>
              </a:ext>
            </a:extLst>
          </p:cNvPr>
          <p:cNvSpPr/>
          <p:nvPr/>
        </p:nvSpPr>
        <p:spPr>
          <a:xfrm>
            <a:off x="4447958" y="5507061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4" name="楕円 413">
            <a:extLst>
              <a:ext uri="{FF2B5EF4-FFF2-40B4-BE49-F238E27FC236}">
                <a16:creationId xmlns:a16="http://schemas.microsoft.com/office/drawing/2014/main" id="{3686DC77-E86B-462C-8036-2ED18A5A5293}"/>
              </a:ext>
            </a:extLst>
          </p:cNvPr>
          <p:cNvSpPr/>
          <p:nvPr/>
        </p:nvSpPr>
        <p:spPr>
          <a:xfrm>
            <a:off x="5397792" y="4806789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15" name="正方形/長方形 414">
            <a:extLst>
              <a:ext uri="{FF2B5EF4-FFF2-40B4-BE49-F238E27FC236}">
                <a16:creationId xmlns:a16="http://schemas.microsoft.com/office/drawing/2014/main" id="{ACFFC47C-30F2-47FA-A622-730F224F070F}"/>
              </a:ext>
            </a:extLst>
          </p:cNvPr>
          <p:cNvSpPr/>
          <p:nvPr/>
        </p:nvSpPr>
        <p:spPr>
          <a:xfrm>
            <a:off x="6100575" y="5507061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6" name="楕円 415">
            <a:extLst>
              <a:ext uri="{FF2B5EF4-FFF2-40B4-BE49-F238E27FC236}">
                <a16:creationId xmlns:a16="http://schemas.microsoft.com/office/drawing/2014/main" id="{5A7B78D9-3E5F-4532-8662-5671AB44C05C}"/>
              </a:ext>
            </a:extLst>
          </p:cNvPr>
          <p:cNvSpPr/>
          <p:nvPr/>
        </p:nvSpPr>
        <p:spPr>
          <a:xfrm>
            <a:off x="7035209" y="4806789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17" name="正方形/長方形 416">
            <a:extLst>
              <a:ext uri="{FF2B5EF4-FFF2-40B4-BE49-F238E27FC236}">
                <a16:creationId xmlns:a16="http://schemas.microsoft.com/office/drawing/2014/main" id="{7812C7BF-6992-4037-BAAB-336C90987158}"/>
              </a:ext>
            </a:extLst>
          </p:cNvPr>
          <p:cNvSpPr/>
          <p:nvPr/>
        </p:nvSpPr>
        <p:spPr>
          <a:xfrm>
            <a:off x="7737992" y="5507061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92902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E483ADE5-D7BC-4058-8614-AB90E79E8658}"/>
              </a:ext>
            </a:extLst>
          </p:cNvPr>
          <p:cNvSpPr/>
          <p:nvPr/>
        </p:nvSpPr>
        <p:spPr>
          <a:xfrm>
            <a:off x="4714568" y="2199967"/>
            <a:ext cx="1229033" cy="122903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5F6B2053-8B78-460E-88A9-D4BB7A893675}"/>
              </a:ext>
            </a:extLst>
          </p:cNvPr>
          <p:cNvSpPr/>
          <p:nvPr/>
        </p:nvSpPr>
        <p:spPr>
          <a:xfrm>
            <a:off x="5943601" y="2199967"/>
            <a:ext cx="1229033" cy="12290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147D1CDA-93DF-4B0E-B73C-39559D9726D6}"/>
              </a:ext>
            </a:extLst>
          </p:cNvPr>
          <p:cNvSpPr/>
          <p:nvPr/>
        </p:nvSpPr>
        <p:spPr>
          <a:xfrm>
            <a:off x="4714568" y="3429000"/>
            <a:ext cx="1229033" cy="12290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B95A8BB8-6C06-45C5-A1E2-F3448EB0583A}"/>
              </a:ext>
            </a:extLst>
          </p:cNvPr>
          <p:cNvSpPr/>
          <p:nvPr/>
        </p:nvSpPr>
        <p:spPr>
          <a:xfrm>
            <a:off x="5943601" y="3429000"/>
            <a:ext cx="1229033" cy="1229033"/>
          </a:xfrm>
          <a:prstGeom prst="rect">
            <a:avLst/>
          </a:prstGeom>
          <a:solidFill>
            <a:srgbClr val="FF7C80"/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733EC55A-7AFA-4B9A-B712-963EED2D65C7}"/>
              </a:ext>
            </a:extLst>
          </p:cNvPr>
          <p:cNvSpPr txBox="1"/>
          <p:nvPr/>
        </p:nvSpPr>
        <p:spPr>
          <a:xfrm>
            <a:off x="4881443" y="2629816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Blue</a:t>
            </a:r>
          </a:p>
        </p:txBody>
      </p:sp>
      <p:sp>
        <p:nvSpPr>
          <p:cNvPr id="88" name="テキスト ボックス 87">
            <a:extLst>
              <a:ext uri="{FF2B5EF4-FFF2-40B4-BE49-F238E27FC236}">
                <a16:creationId xmlns:a16="http://schemas.microsoft.com/office/drawing/2014/main" id="{59AE9D1D-E511-417C-B0C5-FC62C13732B3}"/>
              </a:ext>
            </a:extLst>
          </p:cNvPr>
          <p:cNvSpPr txBox="1"/>
          <p:nvPr/>
        </p:nvSpPr>
        <p:spPr>
          <a:xfrm>
            <a:off x="6110475" y="2629816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89" name="テキスト ボックス 88">
            <a:extLst>
              <a:ext uri="{FF2B5EF4-FFF2-40B4-BE49-F238E27FC236}">
                <a16:creationId xmlns:a16="http://schemas.microsoft.com/office/drawing/2014/main" id="{725481AA-579B-4CC5-8D71-93680DCDA943}"/>
              </a:ext>
            </a:extLst>
          </p:cNvPr>
          <p:cNvSpPr txBox="1"/>
          <p:nvPr/>
        </p:nvSpPr>
        <p:spPr>
          <a:xfrm>
            <a:off x="6110475" y="3858849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Red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38E80C47-1CB2-48F0-880D-2D8213906026}"/>
              </a:ext>
            </a:extLst>
          </p:cNvPr>
          <p:cNvSpPr txBox="1"/>
          <p:nvPr/>
        </p:nvSpPr>
        <p:spPr>
          <a:xfrm>
            <a:off x="4881442" y="3858849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E48137CB-D592-4F11-91DA-601B0A64448B}"/>
              </a:ext>
            </a:extLst>
          </p:cNvPr>
          <p:cNvSpPr/>
          <p:nvPr/>
        </p:nvSpPr>
        <p:spPr>
          <a:xfrm>
            <a:off x="-878159" y="2199968"/>
            <a:ext cx="1229033" cy="12290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DFAE3B8-1B7F-43F2-AB42-8CA3E71EBFB7}"/>
              </a:ext>
            </a:extLst>
          </p:cNvPr>
          <p:cNvSpPr/>
          <p:nvPr/>
        </p:nvSpPr>
        <p:spPr>
          <a:xfrm>
            <a:off x="350875" y="2199968"/>
            <a:ext cx="1229033" cy="122903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91002D6F-4060-41A7-9026-09E5FD48645A}"/>
              </a:ext>
            </a:extLst>
          </p:cNvPr>
          <p:cNvSpPr/>
          <p:nvPr/>
        </p:nvSpPr>
        <p:spPr>
          <a:xfrm>
            <a:off x="-878159" y="3429001"/>
            <a:ext cx="1229033" cy="1229033"/>
          </a:xfrm>
          <a:prstGeom prst="rect">
            <a:avLst/>
          </a:prstGeom>
          <a:solidFill>
            <a:srgbClr val="FF7C80"/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2FA2A67B-304C-41D2-9319-DA23F6BA71D9}"/>
              </a:ext>
            </a:extLst>
          </p:cNvPr>
          <p:cNvSpPr/>
          <p:nvPr/>
        </p:nvSpPr>
        <p:spPr>
          <a:xfrm>
            <a:off x="350875" y="3429001"/>
            <a:ext cx="1229033" cy="12290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5" name="テキスト ボックス 94">
            <a:extLst>
              <a:ext uri="{FF2B5EF4-FFF2-40B4-BE49-F238E27FC236}">
                <a16:creationId xmlns:a16="http://schemas.microsoft.com/office/drawing/2014/main" id="{FD94D14D-6118-4D27-B24B-A2E7347B91A6}"/>
              </a:ext>
            </a:extLst>
          </p:cNvPr>
          <p:cNvSpPr txBox="1"/>
          <p:nvPr/>
        </p:nvSpPr>
        <p:spPr>
          <a:xfrm>
            <a:off x="-711283" y="2629817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96" name="テキスト ボックス 95">
            <a:extLst>
              <a:ext uri="{FF2B5EF4-FFF2-40B4-BE49-F238E27FC236}">
                <a16:creationId xmlns:a16="http://schemas.microsoft.com/office/drawing/2014/main" id="{07C16ABB-85BE-4A47-8F80-DCD2ED75B55D}"/>
              </a:ext>
            </a:extLst>
          </p:cNvPr>
          <p:cNvSpPr txBox="1"/>
          <p:nvPr/>
        </p:nvSpPr>
        <p:spPr>
          <a:xfrm>
            <a:off x="517749" y="2629817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Blue</a:t>
            </a:r>
          </a:p>
        </p:txBody>
      </p: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0DF8A0CA-207D-49DE-99C3-7EC91954D7F2}"/>
              </a:ext>
            </a:extLst>
          </p:cNvPr>
          <p:cNvSpPr txBox="1"/>
          <p:nvPr/>
        </p:nvSpPr>
        <p:spPr>
          <a:xfrm>
            <a:off x="517749" y="3858850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98" name="テキスト ボックス 97">
            <a:extLst>
              <a:ext uri="{FF2B5EF4-FFF2-40B4-BE49-F238E27FC236}">
                <a16:creationId xmlns:a16="http://schemas.microsoft.com/office/drawing/2014/main" id="{55DF943F-8DB2-4537-BF7E-040A44C87F97}"/>
              </a:ext>
            </a:extLst>
          </p:cNvPr>
          <p:cNvSpPr txBox="1"/>
          <p:nvPr/>
        </p:nvSpPr>
        <p:spPr>
          <a:xfrm>
            <a:off x="-711284" y="3858850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Red</a:t>
            </a: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F4ED9CA7-1829-4884-8E01-D90B3D9596AA}"/>
              </a:ext>
            </a:extLst>
          </p:cNvPr>
          <p:cNvSpPr/>
          <p:nvPr/>
        </p:nvSpPr>
        <p:spPr>
          <a:xfrm>
            <a:off x="1918205" y="2199967"/>
            <a:ext cx="1229033" cy="12290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1333180D-1426-4368-969F-0AA76DE06B2D}"/>
              </a:ext>
            </a:extLst>
          </p:cNvPr>
          <p:cNvSpPr/>
          <p:nvPr/>
        </p:nvSpPr>
        <p:spPr>
          <a:xfrm>
            <a:off x="3147238" y="2199967"/>
            <a:ext cx="1229033" cy="1229034"/>
          </a:xfrm>
          <a:prstGeom prst="rect">
            <a:avLst/>
          </a:prstGeom>
          <a:solidFill>
            <a:srgbClr val="FF7C80"/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F763F883-89A8-4B48-AC7C-34F825EC58B3}"/>
              </a:ext>
            </a:extLst>
          </p:cNvPr>
          <p:cNvSpPr/>
          <p:nvPr/>
        </p:nvSpPr>
        <p:spPr>
          <a:xfrm>
            <a:off x="1918205" y="3429000"/>
            <a:ext cx="1229033" cy="12290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C3184328-9D85-4B7A-B00C-720C5370C61E}"/>
              </a:ext>
            </a:extLst>
          </p:cNvPr>
          <p:cNvSpPr/>
          <p:nvPr/>
        </p:nvSpPr>
        <p:spPr>
          <a:xfrm>
            <a:off x="3147238" y="3429000"/>
            <a:ext cx="1229033" cy="12290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3" name="テキスト ボックス 102">
            <a:extLst>
              <a:ext uri="{FF2B5EF4-FFF2-40B4-BE49-F238E27FC236}">
                <a16:creationId xmlns:a16="http://schemas.microsoft.com/office/drawing/2014/main" id="{59FB74AF-24AC-4BD0-A10D-0F0C56DBC524}"/>
              </a:ext>
            </a:extLst>
          </p:cNvPr>
          <p:cNvSpPr txBox="1"/>
          <p:nvPr/>
        </p:nvSpPr>
        <p:spPr>
          <a:xfrm>
            <a:off x="2085080" y="2629817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104" name="テキスト ボックス 103">
            <a:extLst>
              <a:ext uri="{FF2B5EF4-FFF2-40B4-BE49-F238E27FC236}">
                <a16:creationId xmlns:a16="http://schemas.microsoft.com/office/drawing/2014/main" id="{E21193A8-5D63-4202-BD50-0B3924EB4615}"/>
              </a:ext>
            </a:extLst>
          </p:cNvPr>
          <p:cNvSpPr txBox="1"/>
          <p:nvPr/>
        </p:nvSpPr>
        <p:spPr>
          <a:xfrm>
            <a:off x="3314112" y="2629817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Red</a:t>
            </a: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B800F0F5-52C6-4236-81CC-F8FE758D58ED}"/>
              </a:ext>
            </a:extLst>
          </p:cNvPr>
          <p:cNvSpPr txBox="1"/>
          <p:nvPr/>
        </p:nvSpPr>
        <p:spPr>
          <a:xfrm>
            <a:off x="3314112" y="3858850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8F7551D4-F737-46E7-98E4-166313C327A4}"/>
              </a:ext>
            </a:extLst>
          </p:cNvPr>
          <p:cNvSpPr txBox="1"/>
          <p:nvPr/>
        </p:nvSpPr>
        <p:spPr>
          <a:xfrm>
            <a:off x="2085079" y="3858850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Blue</a:t>
            </a:r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BE04A6FD-7558-4B86-A01C-1E4DF0E5C029}"/>
              </a:ext>
            </a:extLst>
          </p:cNvPr>
          <p:cNvSpPr/>
          <p:nvPr/>
        </p:nvSpPr>
        <p:spPr>
          <a:xfrm>
            <a:off x="7510931" y="2199966"/>
            <a:ext cx="1229033" cy="1229034"/>
          </a:xfrm>
          <a:prstGeom prst="rect">
            <a:avLst/>
          </a:prstGeom>
          <a:solidFill>
            <a:srgbClr val="FF7C80"/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8D78CC3E-A648-4038-95A5-1167C11D4E49}"/>
              </a:ext>
            </a:extLst>
          </p:cNvPr>
          <p:cNvSpPr/>
          <p:nvPr/>
        </p:nvSpPr>
        <p:spPr>
          <a:xfrm>
            <a:off x="8739964" y="2199966"/>
            <a:ext cx="1229033" cy="12290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id="{85FAF3DB-99B4-4B28-B8BB-65D859044635}"/>
              </a:ext>
            </a:extLst>
          </p:cNvPr>
          <p:cNvSpPr/>
          <p:nvPr/>
        </p:nvSpPr>
        <p:spPr>
          <a:xfrm>
            <a:off x="7510931" y="3428999"/>
            <a:ext cx="1229033" cy="12290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65F0F1AB-F833-42FC-9D86-066509D9B8CF}"/>
              </a:ext>
            </a:extLst>
          </p:cNvPr>
          <p:cNvSpPr/>
          <p:nvPr/>
        </p:nvSpPr>
        <p:spPr>
          <a:xfrm>
            <a:off x="8739964" y="3428999"/>
            <a:ext cx="1229033" cy="12290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1" name="テキスト ボックス 110">
            <a:extLst>
              <a:ext uri="{FF2B5EF4-FFF2-40B4-BE49-F238E27FC236}">
                <a16:creationId xmlns:a16="http://schemas.microsoft.com/office/drawing/2014/main" id="{71D4FEAB-D0AA-453F-BB81-4E4FEDA9AD70}"/>
              </a:ext>
            </a:extLst>
          </p:cNvPr>
          <p:cNvSpPr txBox="1"/>
          <p:nvPr/>
        </p:nvSpPr>
        <p:spPr>
          <a:xfrm>
            <a:off x="7677806" y="2629816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Red</a:t>
            </a:r>
          </a:p>
        </p:txBody>
      </p:sp>
      <p:sp>
        <p:nvSpPr>
          <p:cNvPr id="112" name="テキスト ボックス 111">
            <a:extLst>
              <a:ext uri="{FF2B5EF4-FFF2-40B4-BE49-F238E27FC236}">
                <a16:creationId xmlns:a16="http://schemas.microsoft.com/office/drawing/2014/main" id="{2A69964C-C360-4861-BC99-240F57208BD3}"/>
              </a:ext>
            </a:extLst>
          </p:cNvPr>
          <p:cNvSpPr txBox="1"/>
          <p:nvPr/>
        </p:nvSpPr>
        <p:spPr>
          <a:xfrm>
            <a:off x="8906838" y="2629816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113" name="テキスト ボックス 112">
            <a:extLst>
              <a:ext uri="{FF2B5EF4-FFF2-40B4-BE49-F238E27FC236}">
                <a16:creationId xmlns:a16="http://schemas.microsoft.com/office/drawing/2014/main" id="{13EBD978-3D95-46D3-AA71-0CA9E2878ECD}"/>
              </a:ext>
            </a:extLst>
          </p:cNvPr>
          <p:cNvSpPr txBox="1"/>
          <p:nvPr/>
        </p:nvSpPr>
        <p:spPr>
          <a:xfrm>
            <a:off x="8906838" y="3858849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Blue</a:t>
            </a:r>
          </a:p>
        </p:txBody>
      </p:sp>
      <p:sp>
        <p:nvSpPr>
          <p:cNvPr id="114" name="テキスト ボックス 113">
            <a:extLst>
              <a:ext uri="{FF2B5EF4-FFF2-40B4-BE49-F238E27FC236}">
                <a16:creationId xmlns:a16="http://schemas.microsoft.com/office/drawing/2014/main" id="{46A866DD-3D08-4F31-B7AD-22A1E84AC060}"/>
              </a:ext>
            </a:extLst>
          </p:cNvPr>
          <p:cNvSpPr txBox="1"/>
          <p:nvPr/>
        </p:nvSpPr>
        <p:spPr>
          <a:xfrm>
            <a:off x="7677805" y="3858849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71106EF-5AE8-4217-BB7A-867B02556A05}"/>
              </a:ext>
            </a:extLst>
          </p:cNvPr>
          <p:cNvSpPr/>
          <p:nvPr/>
        </p:nvSpPr>
        <p:spPr>
          <a:xfrm>
            <a:off x="4572000" y="2057399"/>
            <a:ext cx="2772054" cy="27720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23517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8" name="グループ化 1407">
            <a:extLst>
              <a:ext uri="{FF2B5EF4-FFF2-40B4-BE49-F238E27FC236}">
                <a16:creationId xmlns:a16="http://schemas.microsoft.com/office/drawing/2014/main" id="{CE7BFF7E-0275-48C9-94D5-E247841AB61B}"/>
              </a:ext>
            </a:extLst>
          </p:cNvPr>
          <p:cNvGrpSpPr/>
          <p:nvPr/>
        </p:nvGrpSpPr>
        <p:grpSpPr>
          <a:xfrm>
            <a:off x="-1188718" y="226241"/>
            <a:ext cx="1639483" cy="1634461"/>
            <a:chOff x="2818067" y="5124151"/>
            <a:chExt cx="1639483" cy="1634461"/>
          </a:xfrm>
        </p:grpSpPr>
        <p:sp>
          <p:nvSpPr>
            <p:cNvPr id="1357" name="正方形/長方形 1356">
              <a:extLst>
                <a:ext uri="{FF2B5EF4-FFF2-40B4-BE49-F238E27FC236}">
                  <a16:creationId xmlns:a16="http://schemas.microsoft.com/office/drawing/2014/main" id="{34AFFE08-050F-4B60-B9DD-431E3B732983}"/>
                </a:ext>
              </a:extLst>
            </p:cNvPr>
            <p:cNvSpPr/>
            <p:nvPr/>
          </p:nvSpPr>
          <p:spPr>
            <a:xfrm>
              <a:off x="3051984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58" name="正方形/長方形 1357">
              <a:extLst>
                <a:ext uri="{FF2B5EF4-FFF2-40B4-BE49-F238E27FC236}">
                  <a16:creationId xmlns:a16="http://schemas.microsoft.com/office/drawing/2014/main" id="{16928A55-F4EB-49BC-B67F-54683C8C4B78}"/>
                </a:ext>
              </a:extLst>
            </p:cNvPr>
            <p:cNvSpPr/>
            <p:nvPr/>
          </p:nvSpPr>
          <p:spPr>
            <a:xfrm>
              <a:off x="3285901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59" name="正方形/長方形 1358">
              <a:extLst>
                <a:ext uri="{FF2B5EF4-FFF2-40B4-BE49-F238E27FC236}">
                  <a16:creationId xmlns:a16="http://schemas.microsoft.com/office/drawing/2014/main" id="{9C41F9E9-B789-483F-8F23-1E8A826AB382}"/>
                </a:ext>
              </a:extLst>
            </p:cNvPr>
            <p:cNvSpPr/>
            <p:nvPr/>
          </p:nvSpPr>
          <p:spPr>
            <a:xfrm>
              <a:off x="3519818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60" name="正方形/長方形 1359">
              <a:extLst>
                <a:ext uri="{FF2B5EF4-FFF2-40B4-BE49-F238E27FC236}">
                  <a16:creationId xmlns:a16="http://schemas.microsoft.com/office/drawing/2014/main" id="{D27F14FC-355F-4AC6-961D-4D5AB5E9EAD6}"/>
                </a:ext>
              </a:extLst>
            </p:cNvPr>
            <p:cNvSpPr/>
            <p:nvPr/>
          </p:nvSpPr>
          <p:spPr>
            <a:xfrm>
              <a:off x="3754767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61" name="正方形/長方形 1360">
              <a:extLst>
                <a:ext uri="{FF2B5EF4-FFF2-40B4-BE49-F238E27FC236}">
                  <a16:creationId xmlns:a16="http://schemas.microsoft.com/office/drawing/2014/main" id="{55B1ECD1-624E-4F2B-B319-C72D9B8093AB}"/>
                </a:ext>
              </a:extLst>
            </p:cNvPr>
            <p:cNvSpPr/>
            <p:nvPr/>
          </p:nvSpPr>
          <p:spPr>
            <a:xfrm>
              <a:off x="3988684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62" name="正方形/長方形 1361">
              <a:extLst>
                <a:ext uri="{FF2B5EF4-FFF2-40B4-BE49-F238E27FC236}">
                  <a16:creationId xmlns:a16="http://schemas.microsoft.com/office/drawing/2014/main" id="{5F96762B-24A0-41FC-8343-278021EDF220}"/>
                </a:ext>
              </a:extLst>
            </p:cNvPr>
            <p:cNvSpPr/>
            <p:nvPr/>
          </p:nvSpPr>
          <p:spPr>
            <a:xfrm>
              <a:off x="4223633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63" name="正方形/長方形 1362">
              <a:extLst>
                <a:ext uri="{FF2B5EF4-FFF2-40B4-BE49-F238E27FC236}">
                  <a16:creationId xmlns:a16="http://schemas.microsoft.com/office/drawing/2014/main" id="{7EED649E-A420-4CDA-AB49-23E63245564D}"/>
                </a:ext>
              </a:extLst>
            </p:cNvPr>
            <p:cNvSpPr/>
            <p:nvPr/>
          </p:nvSpPr>
          <p:spPr>
            <a:xfrm>
              <a:off x="2818067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64" name="正方形/長方形 1363">
              <a:extLst>
                <a:ext uri="{FF2B5EF4-FFF2-40B4-BE49-F238E27FC236}">
                  <a16:creationId xmlns:a16="http://schemas.microsoft.com/office/drawing/2014/main" id="{23886A98-9BBA-4D97-B34A-C27B27592C3B}"/>
                </a:ext>
              </a:extLst>
            </p:cNvPr>
            <p:cNvSpPr/>
            <p:nvPr/>
          </p:nvSpPr>
          <p:spPr>
            <a:xfrm>
              <a:off x="3051984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65" name="正方形/長方形 1364">
              <a:extLst>
                <a:ext uri="{FF2B5EF4-FFF2-40B4-BE49-F238E27FC236}">
                  <a16:creationId xmlns:a16="http://schemas.microsoft.com/office/drawing/2014/main" id="{5EDF165F-4229-4A43-A426-A4A84294BBD7}"/>
                </a:ext>
              </a:extLst>
            </p:cNvPr>
            <p:cNvSpPr/>
            <p:nvPr/>
          </p:nvSpPr>
          <p:spPr>
            <a:xfrm>
              <a:off x="3285901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66" name="正方形/長方形 1365">
              <a:extLst>
                <a:ext uri="{FF2B5EF4-FFF2-40B4-BE49-F238E27FC236}">
                  <a16:creationId xmlns:a16="http://schemas.microsoft.com/office/drawing/2014/main" id="{5ED4BA9D-3F12-4468-82CC-48C56E037E9D}"/>
                </a:ext>
              </a:extLst>
            </p:cNvPr>
            <p:cNvSpPr/>
            <p:nvPr/>
          </p:nvSpPr>
          <p:spPr>
            <a:xfrm>
              <a:off x="3519818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67" name="正方形/長方形 1366">
              <a:extLst>
                <a:ext uri="{FF2B5EF4-FFF2-40B4-BE49-F238E27FC236}">
                  <a16:creationId xmlns:a16="http://schemas.microsoft.com/office/drawing/2014/main" id="{62100439-A407-4FDF-832B-143E011B8C28}"/>
                </a:ext>
              </a:extLst>
            </p:cNvPr>
            <p:cNvSpPr/>
            <p:nvPr/>
          </p:nvSpPr>
          <p:spPr>
            <a:xfrm>
              <a:off x="3754767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68" name="正方形/長方形 1367">
              <a:extLst>
                <a:ext uri="{FF2B5EF4-FFF2-40B4-BE49-F238E27FC236}">
                  <a16:creationId xmlns:a16="http://schemas.microsoft.com/office/drawing/2014/main" id="{010BF946-A05D-4EB8-89C5-D3BF6BFB8D9C}"/>
                </a:ext>
              </a:extLst>
            </p:cNvPr>
            <p:cNvSpPr/>
            <p:nvPr/>
          </p:nvSpPr>
          <p:spPr>
            <a:xfrm>
              <a:off x="3988684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69" name="正方形/長方形 1368">
              <a:extLst>
                <a:ext uri="{FF2B5EF4-FFF2-40B4-BE49-F238E27FC236}">
                  <a16:creationId xmlns:a16="http://schemas.microsoft.com/office/drawing/2014/main" id="{A51053BE-472E-4D5A-A537-A6CA43DA1CFE}"/>
                </a:ext>
              </a:extLst>
            </p:cNvPr>
            <p:cNvSpPr/>
            <p:nvPr/>
          </p:nvSpPr>
          <p:spPr>
            <a:xfrm>
              <a:off x="4223633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70" name="正方形/長方形 1369">
              <a:extLst>
                <a:ext uri="{FF2B5EF4-FFF2-40B4-BE49-F238E27FC236}">
                  <a16:creationId xmlns:a16="http://schemas.microsoft.com/office/drawing/2014/main" id="{A2E7B63C-75D1-4A6E-8275-5F1C88940AE1}"/>
                </a:ext>
              </a:extLst>
            </p:cNvPr>
            <p:cNvSpPr/>
            <p:nvPr/>
          </p:nvSpPr>
          <p:spPr>
            <a:xfrm>
              <a:off x="2818067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71" name="正方形/長方形 1370">
              <a:extLst>
                <a:ext uri="{FF2B5EF4-FFF2-40B4-BE49-F238E27FC236}">
                  <a16:creationId xmlns:a16="http://schemas.microsoft.com/office/drawing/2014/main" id="{2721B6F8-279A-42A5-86E4-38C1C1688011}"/>
                </a:ext>
              </a:extLst>
            </p:cNvPr>
            <p:cNvSpPr/>
            <p:nvPr/>
          </p:nvSpPr>
          <p:spPr>
            <a:xfrm>
              <a:off x="3051984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72" name="正方形/長方形 1371">
              <a:extLst>
                <a:ext uri="{FF2B5EF4-FFF2-40B4-BE49-F238E27FC236}">
                  <a16:creationId xmlns:a16="http://schemas.microsoft.com/office/drawing/2014/main" id="{D03CB7B0-E4BA-4106-9792-41EF42477C4D}"/>
                </a:ext>
              </a:extLst>
            </p:cNvPr>
            <p:cNvSpPr/>
            <p:nvPr/>
          </p:nvSpPr>
          <p:spPr>
            <a:xfrm>
              <a:off x="3285901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73" name="正方形/長方形 1372">
              <a:extLst>
                <a:ext uri="{FF2B5EF4-FFF2-40B4-BE49-F238E27FC236}">
                  <a16:creationId xmlns:a16="http://schemas.microsoft.com/office/drawing/2014/main" id="{6F612A88-8A2A-4487-8012-3D55FC1B744D}"/>
                </a:ext>
              </a:extLst>
            </p:cNvPr>
            <p:cNvSpPr/>
            <p:nvPr/>
          </p:nvSpPr>
          <p:spPr>
            <a:xfrm>
              <a:off x="3519818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74" name="正方形/長方形 1373">
              <a:extLst>
                <a:ext uri="{FF2B5EF4-FFF2-40B4-BE49-F238E27FC236}">
                  <a16:creationId xmlns:a16="http://schemas.microsoft.com/office/drawing/2014/main" id="{5B40B2C1-D410-4C53-AA34-39E05E4724EB}"/>
                </a:ext>
              </a:extLst>
            </p:cNvPr>
            <p:cNvSpPr/>
            <p:nvPr/>
          </p:nvSpPr>
          <p:spPr>
            <a:xfrm>
              <a:off x="3754767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75" name="正方形/長方形 1374">
              <a:extLst>
                <a:ext uri="{FF2B5EF4-FFF2-40B4-BE49-F238E27FC236}">
                  <a16:creationId xmlns:a16="http://schemas.microsoft.com/office/drawing/2014/main" id="{577649F0-DDC3-4B20-916A-EA0D76DC043E}"/>
                </a:ext>
              </a:extLst>
            </p:cNvPr>
            <p:cNvSpPr/>
            <p:nvPr/>
          </p:nvSpPr>
          <p:spPr>
            <a:xfrm>
              <a:off x="3988684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76" name="正方形/長方形 1375">
              <a:extLst>
                <a:ext uri="{FF2B5EF4-FFF2-40B4-BE49-F238E27FC236}">
                  <a16:creationId xmlns:a16="http://schemas.microsoft.com/office/drawing/2014/main" id="{21A55642-FE7A-431B-B25D-7633BD68415C}"/>
                </a:ext>
              </a:extLst>
            </p:cNvPr>
            <p:cNvSpPr/>
            <p:nvPr/>
          </p:nvSpPr>
          <p:spPr>
            <a:xfrm>
              <a:off x="4223633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77" name="正方形/長方形 1376">
              <a:extLst>
                <a:ext uri="{FF2B5EF4-FFF2-40B4-BE49-F238E27FC236}">
                  <a16:creationId xmlns:a16="http://schemas.microsoft.com/office/drawing/2014/main" id="{C50E4E6F-187E-4D0A-BEE7-E6BE66B9F8B6}"/>
                </a:ext>
              </a:extLst>
            </p:cNvPr>
            <p:cNvSpPr/>
            <p:nvPr/>
          </p:nvSpPr>
          <p:spPr>
            <a:xfrm>
              <a:off x="2818067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78" name="正方形/長方形 1377">
              <a:extLst>
                <a:ext uri="{FF2B5EF4-FFF2-40B4-BE49-F238E27FC236}">
                  <a16:creationId xmlns:a16="http://schemas.microsoft.com/office/drawing/2014/main" id="{FDABE1EC-417E-40BE-AFE7-C77ABFCBDD24}"/>
                </a:ext>
              </a:extLst>
            </p:cNvPr>
            <p:cNvSpPr/>
            <p:nvPr/>
          </p:nvSpPr>
          <p:spPr>
            <a:xfrm>
              <a:off x="3051984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79" name="正方形/長方形 1378">
              <a:extLst>
                <a:ext uri="{FF2B5EF4-FFF2-40B4-BE49-F238E27FC236}">
                  <a16:creationId xmlns:a16="http://schemas.microsoft.com/office/drawing/2014/main" id="{6D7B4C7F-C970-45D2-9519-77933CFA54A4}"/>
                </a:ext>
              </a:extLst>
            </p:cNvPr>
            <p:cNvSpPr/>
            <p:nvPr/>
          </p:nvSpPr>
          <p:spPr>
            <a:xfrm>
              <a:off x="3285901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80" name="正方形/長方形 1379">
              <a:extLst>
                <a:ext uri="{FF2B5EF4-FFF2-40B4-BE49-F238E27FC236}">
                  <a16:creationId xmlns:a16="http://schemas.microsoft.com/office/drawing/2014/main" id="{558A0030-F14E-4BD9-A942-4E022A09BD35}"/>
                </a:ext>
              </a:extLst>
            </p:cNvPr>
            <p:cNvSpPr/>
            <p:nvPr/>
          </p:nvSpPr>
          <p:spPr>
            <a:xfrm>
              <a:off x="3754767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81" name="正方形/長方形 1380">
              <a:extLst>
                <a:ext uri="{FF2B5EF4-FFF2-40B4-BE49-F238E27FC236}">
                  <a16:creationId xmlns:a16="http://schemas.microsoft.com/office/drawing/2014/main" id="{97AC2BB1-25FA-4492-BA4E-9C6A045FEC41}"/>
                </a:ext>
              </a:extLst>
            </p:cNvPr>
            <p:cNvSpPr/>
            <p:nvPr/>
          </p:nvSpPr>
          <p:spPr>
            <a:xfrm>
              <a:off x="3988684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82" name="正方形/長方形 1381">
              <a:extLst>
                <a:ext uri="{FF2B5EF4-FFF2-40B4-BE49-F238E27FC236}">
                  <a16:creationId xmlns:a16="http://schemas.microsoft.com/office/drawing/2014/main" id="{18D70B15-53EE-41F4-A3C7-C50CB0520D96}"/>
                </a:ext>
              </a:extLst>
            </p:cNvPr>
            <p:cNvSpPr/>
            <p:nvPr/>
          </p:nvSpPr>
          <p:spPr>
            <a:xfrm>
              <a:off x="4223633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83" name="正方形/長方形 1382">
              <a:extLst>
                <a:ext uri="{FF2B5EF4-FFF2-40B4-BE49-F238E27FC236}">
                  <a16:creationId xmlns:a16="http://schemas.microsoft.com/office/drawing/2014/main" id="{E0EC5D4E-9C4E-4F11-A240-5080B44E87A4}"/>
                </a:ext>
              </a:extLst>
            </p:cNvPr>
            <p:cNvSpPr/>
            <p:nvPr/>
          </p:nvSpPr>
          <p:spPr>
            <a:xfrm>
              <a:off x="2818067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84" name="正方形/長方形 1383">
              <a:extLst>
                <a:ext uri="{FF2B5EF4-FFF2-40B4-BE49-F238E27FC236}">
                  <a16:creationId xmlns:a16="http://schemas.microsoft.com/office/drawing/2014/main" id="{627A8FB1-CE6B-4F0B-8CAB-4E3F7AC1F53E}"/>
                </a:ext>
              </a:extLst>
            </p:cNvPr>
            <p:cNvSpPr/>
            <p:nvPr/>
          </p:nvSpPr>
          <p:spPr>
            <a:xfrm>
              <a:off x="3051984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85" name="正方形/長方形 1384">
              <a:extLst>
                <a:ext uri="{FF2B5EF4-FFF2-40B4-BE49-F238E27FC236}">
                  <a16:creationId xmlns:a16="http://schemas.microsoft.com/office/drawing/2014/main" id="{95554E70-C113-4FBB-AB40-2DE37B2681C9}"/>
                </a:ext>
              </a:extLst>
            </p:cNvPr>
            <p:cNvSpPr/>
            <p:nvPr/>
          </p:nvSpPr>
          <p:spPr>
            <a:xfrm>
              <a:off x="3285901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86" name="正方形/長方形 1385">
              <a:extLst>
                <a:ext uri="{FF2B5EF4-FFF2-40B4-BE49-F238E27FC236}">
                  <a16:creationId xmlns:a16="http://schemas.microsoft.com/office/drawing/2014/main" id="{3AE739A4-EBA7-4642-8A48-2858EC5F3F45}"/>
                </a:ext>
              </a:extLst>
            </p:cNvPr>
            <p:cNvSpPr/>
            <p:nvPr/>
          </p:nvSpPr>
          <p:spPr>
            <a:xfrm>
              <a:off x="3519818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87" name="正方形/長方形 1386">
              <a:extLst>
                <a:ext uri="{FF2B5EF4-FFF2-40B4-BE49-F238E27FC236}">
                  <a16:creationId xmlns:a16="http://schemas.microsoft.com/office/drawing/2014/main" id="{FDB77615-FF5B-46FA-9E60-9DC7CAEE9935}"/>
                </a:ext>
              </a:extLst>
            </p:cNvPr>
            <p:cNvSpPr/>
            <p:nvPr/>
          </p:nvSpPr>
          <p:spPr>
            <a:xfrm>
              <a:off x="3754767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88" name="正方形/長方形 1387">
              <a:extLst>
                <a:ext uri="{FF2B5EF4-FFF2-40B4-BE49-F238E27FC236}">
                  <a16:creationId xmlns:a16="http://schemas.microsoft.com/office/drawing/2014/main" id="{762FBC24-6D73-4E3E-B0F6-43B2106B2C9E}"/>
                </a:ext>
              </a:extLst>
            </p:cNvPr>
            <p:cNvSpPr/>
            <p:nvPr/>
          </p:nvSpPr>
          <p:spPr>
            <a:xfrm>
              <a:off x="3988684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89" name="正方形/長方形 1388">
              <a:extLst>
                <a:ext uri="{FF2B5EF4-FFF2-40B4-BE49-F238E27FC236}">
                  <a16:creationId xmlns:a16="http://schemas.microsoft.com/office/drawing/2014/main" id="{302ECBCE-18A9-4BF0-A882-AC2FD2867753}"/>
                </a:ext>
              </a:extLst>
            </p:cNvPr>
            <p:cNvSpPr/>
            <p:nvPr/>
          </p:nvSpPr>
          <p:spPr>
            <a:xfrm>
              <a:off x="4223633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90" name="正方形/長方形 1389">
              <a:extLst>
                <a:ext uri="{FF2B5EF4-FFF2-40B4-BE49-F238E27FC236}">
                  <a16:creationId xmlns:a16="http://schemas.microsoft.com/office/drawing/2014/main" id="{12518B35-8D47-463E-9263-336C68B31BC8}"/>
                </a:ext>
              </a:extLst>
            </p:cNvPr>
            <p:cNvSpPr/>
            <p:nvPr/>
          </p:nvSpPr>
          <p:spPr>
            <a:xfrm>
              <a:off x="2818067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91" name="正方形/長方形 1390">
              <a:extLst>
                <a:ext uri="{FF2B5EF4-FFF2-40B4-BE49-F238E27FC236}">
                  <a16:creationId xmlns:a16="http://schemas.microsoft.com/office/drawing/2014/main" id="{C6046877-168E-4591-8AA2-3AE90A1E6B0C}"/>
                </a:ext>
              </a:extLst>
            </p:cNvPr>
            <p:cNvSpPr/>
            <p:nvPr/>
          </p:nvSpPr>
          <p:spPr>
            <a:xfrm>
              <a:off x="3051984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92" name="正方形/長方形 1391">
              <a:extLst>
                <a:ext uri="{FF2B5EF4-FFF2-40B4-BE49-F238E27FC236}">
                  <a16:creationId xmlns:a16="http://schemas.microsoft.com/office/drawing/2014/main" id="{1C819EAC-38CA-4720-897C-D76222AFA174}"/>
                </a:ext>
              </a:extLst>
            </p:cNvPr>
            <p:cNvSpPr/>
            <p:nvPr/>
          </p:nvSpPr>
          <p:spPr>
            <a:xfrm>
              <a:off x="3285901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93" name="正方形/長方形 1392">
              <a:extLst>
                <a:ext uri="{FF2B5EF4-FFF2-40B4-BE49-F238E27FC236}">
                  <a16:creationId xmlns:a16="http://schemas.microsoft.com/office/drawing/2014/main" id="{65912924-8CF4-476A-88B2-82ACAB65B75E}"/>
                </a:ext>
              </a:extLst>
            </p:cNvPr>
            <p:cNvSpPr/>
            <p:nvPr/>
          </p:nvSpPr>
          <p:spPr>
            <a:xfrm>
              <a:off x="3519818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94" name="正方形/長方形 1393">
              <a:extLst>
                <a:ext uri="{FF2B5EF4-FFF2-40B4-BE49-F238E27FC236}">
                  <a16:creationId xmlns:a16="http://schemas.microsoft.com/office/drawing/2014/main" id="{9D73251E-3FF7-4DB8-9D65-06DA3CC9DE86}"/>
                </a:ext>
              </a:extLst>
            </p:cNvPr>
            <p:cNvSpPr/>
            <p:nvPr/>
          </p:nvSpPr>
          <p:spPr>
            <a:xfrm>
              <a:off x="3754767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95" name="正方形/長方形 1394">
              <a:extLst>
                <a:ext uri="{FF2B5EF4-FFF2-40B4-BE49-F238E27FC236}">
                  <a16:creationId xmlns:a16="http://schemas.microsoft.com/office/drawing/2014/main" id="{DF9A1CFD-35DA-4329-881C-1933DCD5C40A}"/>
                </a:ext>
              </a:extLst>
            </p:cNvPr>
            <p:cNvSpPr/>
            <p:nvPr/>
          </p:nvSpPr>
          <p:spPr>
            <a:xfrm>
              <a:off x="3988684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96" name="正方形/長方形 1395">
              <a:extLst>
                <a:ext uri="{FF2B5EF4-FFF2-40B4-BE49-F238E27FC236}">
                  <a16:creationId xmlns:a16="http://schemas.microsoft.com/office/drawing/2014/main" id="{6C0C37CF-0E11-481A-AB31-2BE30034B555}"/>
                </a:ext>
              </a:extLst>
            </p:cNvPr>
            <p:cNvSpPr/>
            <p:nvPr/>
          </p:nvSpPr>
          <p:spPr>
            <a:xfrm>
              <a:off x="4223633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97" name="正方形/長方形 1396">
              <a:extLst>
                <a:ext uri="{FF2B5EF4-FFF2-40B4-BE49-F238E27FC236}">
                  <a16:creationId xmlns:a16="http://schemas.microsoft.com/office/drawing/2014/main" id="{4C02FE00-3F17-4684-81F6-DDBD85CBAB13}"/>
                </a:ext>
              </a:extLst>
            </p:cNvPr>
            <p:cNvSpPr/>
            <p:nvPr/>
          </p:nvSpPr>
          <p:spPr>
            <a:xfrm>
              <a:off x="2818067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98" name="正方形/長方形 1397">
              <a:extLst>
                <a:ext uri="{FF2B5EF4-FFF2-40B4-BE49-F238E27FC236}">
                  <a16:creationId xmlns:a16="http://schemas.microsoft.com/office/drawing/2014/main" id="{71E6A451-CB7F-4405-8026-ACEEC8CE72E1}"/>
                </a:ext>
              </a:extLst>
            </p:cNvPr>
            <p:cNvSpPr/>
            <p:nvPr/>
          </p:nvSpPr>
          <p:spPr>
            <a:xfrm>
              <a:off x="4223633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99" name="正方形/長方形 1398">
              <a:extLst>
                <a:ext uri="{FF2B5EF4-FFF2-40B4-BE49-F238E27FC236}">
                  <a16:creationId xmlns:a16="http://schemas.microsoft.com/office/drawing/2014/main" id="{8E5038B3-222F-4EA4-8DBC-0B62A2C63ED7}"/>
                </a:ext>
              </a:extLst>
            </p:cNvPr>
            <p:cNvSpPr/>
            <p:nvPr/>
          </p:nvSpPr>
          <p:spPr>
            <a:xfrm>
              <a:off x="3051984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00" name="正方形/長方形 1399">
              <a:extLst>
                <a:ext uri="{FF2B5EF4-FFF2-40B4-BE49-F238E27FC236}">
                  <a16:creationId xmlns:a16="http://schemas.microsoft.com/office/drawing/2014/main" id="{8D801740-3C47-42B1-A08B-599E35C04E23}"/>
                </a:ext>
              </a:extLst>
            </p:cNvPr>
            <p:cNvSpPr/>
            <p:nvPr/>
          </p:nvSpPr>
          <p:spPr>
            <a:xfrm>
              <a:off x="3285901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01" name="正方形/長方形 1400">
              <a:extLst>
                <a:ext uri="{FF2B5EF4-FFF2-40B4-BE49-F238E27FC236}">
                  <a16:creationId xmlns:a16="http://schemas.microsoft.com/office/drawing/2014/main" id="{D52A1D41-92D8-4F6E-92E9-7EAA416FF20A}"/>
                </a:ext>
              </a:extLst>
            </p:cNvPr>
            <p:cNvSpPr/>
            <p:nvPr/>
          </p:nvSpPr>
          <p:spPr>
            <a:xfrm>
              <a:off x="3519818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02" name="正方形/長方形 1401">
              <a:extLst>
                <a:ext uri="{FF2B5EF4-FFF2-40B4-BE49-F238E27FC236}">
                  <a16:creationId xmlns:a16="http://schemas.microsoft.com/office/drawing/2014/main" id="{E1782BDB-ABEE-4267-AC6C-84F5C81442E9}"/>
                </a:ext>
              </a:extLst>
            </p:cNvPr>
            <p:cNvSpPr/>
            <p:nvPr/>
          </p:nvSpPr>
          <p:spPr>
            <a:xfrm>
              <a:off x="3754767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03" name="正方形/長方形 1402">
              <a:extLst>
                <a:ext uri="{FF2B5EF4-FFF2-40B4-BE49-F238E27FC236}">
                  <a16:creationId xmlns:a16="http://schemas.microsoft.com/office/drawing/2014/main" id="{01A411E0-55C2-4635-A1A5-D4BC89625843}"/>
                </a:ext>
              </a:extLst>
            </p:cNvPr>
            <p:cNvSpPr/>
            <p:nvPr/>
          </p:nvSpPr>
          <p:spPr>
            <a:xfrm>
              <a:off x="3988684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04" name="正方形/長方形 1403">
              <a:extLst>
                <a:ext uri="{FF2B5EF4-FFF2-40B4-BE49-F238E27FC236}">
                  <a16:creationId xmlns:a16="http://schemas.microsoft.com/office/drawing/2014/main" id="{F5A991D3-F761-4025-B950-62C179F2123F}"/>
                </a:ext>
              </a:extLst>
            </p:cNvPr>
            <p:cNvSpPr/>
            <p:nvPr/>
          </p:nvSpPr>
          <p:spPr>
            <a:xfrm>
              <a:off x="4223633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05" name="正方形/長方形 1404">
              <a:extLst>
                <a:ext uri="{FF2B5EF4-FFF2-40B4-BE49-F238E27FC236}">
                  <a16:creationId xmlns:a16="http://schemas.microsoft.com/office/drawing/2014/main" id="{AC39029A-DCD2-4CAE-A81E-CF011F12A7C2}"/>
                </a:ext>
              </a:extLst>
            </p:cNvPr>
            <p:cNvSpPr/>
            <p:nvPr/>
          </p:nvSpPr>
          <p:spPr>
            <a:xfrm>
              <a:off x="2818067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</p:grpSp>
      <p:grpSp>
        <p:nvGrpSpPr>
          <p:cNvPr id="1409" name="グループ化 1408">
            <a:extLst>
              <a:ext uri="{FF2B5EF4-FFF2-40B4-BE49-F238E27FC236}">
                <a16:creationId xmlns:a16="http://schemas.microsoft.com/office/drawing/2014/main" id="{BC215003-EFC4-465B-A3AE-D51CB94A3B78}"/>
              </a:ext>
            </a:extLst>
          </p:cNvPr>
          <p:cNvGrpSpPr/>
          <p:nvPr/>
        </p:nvGrpSpPr>
        <p:grpSpPr>
          <a:xfrm>
            <a:off x="450271" y="226241"/>
            <a:ext cx="1639483" cy="1634461"/>
            <a:chOff x="2818067" y="5124151"/>
            <a:chExt cx="1639483" cy="1634461"/>
          </a:xfrm>
        </p:grpSpPr>
        <p:sp>
          <p:nvSpPr>
            <p:cNvPr id="1410" name="正方形/長方形 1409">
              <a:extLst>
                <a:ext uri="{FF2B5EF4-FFF2-40B4-BE49-F238E27FC236}">
                  <a16:creationId xmlns:a16="http://schemas.microsoft.com/office/drawing/2014/main" id="{43929D91-82F2-49DA-A451-52649BD5122A}"/>
                </a:ext>
              </a:extLst>
            </p:cNvPr>
            <p:cNvSpPr/>
            <p:nvPr/>
          </p:nvSpPr>
          <p:spPr>
            <a:xfrm>
              <a:off x="3051984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11" name="正方形/長方形 1410">
              <a:extLst>
                <a:ext uri="{FF2B5EF4-FFF2-40B4-BE49-F238E27FC236}">
                  <a16:creationId xmlns:a16="http://schemas.microsoft.com/office/drawing/2014/main" id="{E1BE0A4A-AECE-4369-B02E-5D203E8FE540}"/>
                </a:ext>
              </a:extLst>
            </p:cNvPr>
            <p:cNvSpPr/>
            <p:nvPr/>
          </p:nvSpPr>
          <p:spPr>
            <a:xfrm>
              <a:off x="3285901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12" name="正方形/長方形 1411">
              <a:extLst>
                <a:ext uri="{FF2B5EF4-FFF2-40B4-BE49-F238E27FC236}">
                  <a16:creationId xmlns:a16="http://schemas.microsoft.com/office/drawing/2014/main" id="{E513C13D-E858-4765-821B-C1FCF57A33D7}"/>
                </a:ext>
              </a:extLst>
            </p:cNvPr>
            <p:cNvSpPr/>
            <p:nvPr/>
          </p:nvSpPr>
          <p:spPr>
            <a:xfrm>
              <a:off x="3519818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13" name="正方形/長方形 1412">
              <a:extLst>
                <a:ext uri="{FF2B5EF4-FFF2-40B4-BE49-F238E27FC236}">
                  <a16:creationId xmlns:a16="http://schemas.microsoft.com/office/drawing/2014/main" id="{B2F7B074-EE36-431E-B0AE-B65EAD604A71}"/>
                </a:ext>
              </a:extLst>
            </p:cNvPr>
            <p:cNvSpPr/>
            <p:nvPr/>
          </p:nvSpPr>
          <p:spPr>
            <a:xfrm>
              <a:off x="3754767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14" name="正方形/長方形 1413">
              <a:extLst>
                <a:ext uri="{FF2B5EF4-FFF2-40B4-BE49-F238E27FC236}">
                  <a16:creationId xmlns:a16="http://schemas.microsoft.com/office/drawing/2014/main" id="{99AF16DC-2ED2-4084-9875-A28B0E072F9F}"/>
                </a:ext>
              </a:extLst>
            </p:cNvPr>
            <p:cNvSpPr/>
            <p:nvPr/>
          </p:nvSpPr>
          <p:spPr>
            <a:xfrm>
              <a:off x="3988684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15" name="正方形/長方形 1414">
              <a:extLst>
                <a:ext uri="{FF2B5EF4-FFF2-40B4-BE49-F238E27FC236}">
                  <a16:creationId xmlns:a16="http://schemas.microsoft.com/office/drawing/2014/main" id="{459BC061-068C-4B20-ACC7-8442696A77FC}"/>
                </a:ext>
              </a:extLst>
            </p:cNvPr>
            <p:cNvSpPr/>
            <p:nvPr/>
          </p:nvSpPr>
          <p:spPr>
            <a:xfrm>
              <a:off x="4223633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16" name="正方形/長方形 1415">
              <a:extLst>
                <a:ext uri="{FF2B5EF4-FFF2-40B4-BE49-F238E27FC236}">
                  <a16:creationId xmlns:a16="http://schemas.microsoft.com/office/drawing/2014/main" id="{5005A820-9DB1-4D98-A2A8-81DC79CCDFF1}"/>
                </a:ext>
              </a:extLst>
            </p:cNvPr>
            <p:cNvSpPr/>
            <p:nvPr/>
          </p:nvSpPr>
          <p:spPr>
            <a:xfrm>
              <a:off x="2818067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17" name="正方形/長方形 1416">
              <a:extLst>
                <a:ext uri="{FF2B5EF4-FFF2-40B4-BE49-F238E27FC236}">
                  <a16:creationId xmlns:a16="http://schemas.microsoft.com/office/drawing/2014/main" id="{4FD9B9AE-50B7-46B2-B796-546FB090E3A7}"/>
                </a:ext>
              </a:extLst>
            </p:cNvPr>
            <p:cNvSpPr/>
            <p:nvPr/>
          </p:nvSpPr>
          <p:spPr>
            <a:xfrm>
              <a:off x="3051984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18" name="正方形/長方形 1417">
              <a:extLst>
                <a:ext uri="{FF2B5EF4-FFF2-40B4-BE49-F238E27FC236}">
                  <a16:creationId xmlns:a16="http://schemas.microsoft.com/office/drawing/2014/main" id="{7B3AAB50-F132-4488-9E4E-9BE00E93B171}"/>
                </a:ext>
              </a:extLst>
            </p:cNvPr>
            <p:cNvSpPr/>
            <p:nvPr/>
          </p:nvSpPr>
          <p:spPr>
            <a:xfrm>
              <a:off x="3285901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19" name="正方形/長方形 1418">
              <a:extLst>
                <a:ext uri="{FF2B5EF4-FFF2-40B4-BE49-F238E27FC236}">
                  <a16:creationId xmlns:a16="http://schemas.microsoft.com/office/drawing/2014/main" id="{B96C827A-50BB-4C4B-9C9C-AC1DE8A53329}"/>
                </a:ext>
              </a:extLst>
            </p:cNvPr>
            <p:cNvSpPr/>
            <p:nvPr/>
          </p:nvSpPr>
          <p:spPr>
            <a:xfrm>
              <a:off x="3519818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20" name="正方形/長方形 1419">
              <a:extLst>
                <a:ext uri="{FF2B5EF4-FFF2-40B4-BE49-F238E27FC236}">
                  <a16:creationId xmlns:a16="http://schemas.microsoft.com/office/drawing/2014/main" id="{2CBD0E2C-5BA4-4E22-B28D-F030D7114C3D}"/>
                </a:ext>
              </a:extLst>
            </p:cNvPr>
            <p:cNvSpPr/>
            <p:nvPr/>
          </p:nvSpPr>
          <p:spPr>
            <a:xfrm>
              <a:off x="3754767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21" name="正方形/長方形 1420">
              <a:extLst>
                <a:ext uri="{FF2B5EF4-FFF2-40B4-BE49-F238E27FC236}">
                  <a16:creationId xmlns:a16="http://schemas.microsoft.com/office/drawing/2014/main" id="{D1218762-A2E6-4986-80BA-1A08827F14CD}"/>
                </a:ext>
              </a:extLst>
            </p:cNvPr>
            <p:cNvSpPr/>
            <p:nvPr/>
          </p:nvSpPr>
          <p:spPr>
            <a:xfrm>
              <a:off x="3988684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22" name="正方形/長方形 1421">
              <a:extLst>
                <a:ext uri="{FF2B5EF4-FFF2-40B4-BE49-F238E27FC236}">
                  <a16:creationId xmlns:a16="http://schemas.microsoft.com/office/drawing/2014/main" id="{71CF967A-8C02-4249-B2EE-E160391E46A0}"/>
                </a:ext>
              </a:extLst>
            </p:cNvPr>
            <p:cNvSpPr/>
            <p:nvPr/>
          </p:nvSpPr>
          <p:spPr>
            <a:xfrm>
              <a:off x="4223633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23" name="正方形/長方形 1422">
              <a:extLst>
                <a:ext uri="{FF2B5EF4-FFF2-40B4-BE49-F238E27FC236}">
                  <a16:creationId xmlns:a16="http://schemas.microsoft.com/office/drawing/2014/main" id="{9258DA49-B9E8-4F99-9D99-5A2FFD35DDD7}"/>
                </a:ext>
              </a:extLst>
            </p:cNvPr>
            <p:cNvSpPr/>
            <p:nvPr/>
          </p:nvSpPr>
          <p:spPr>
            <a:xfrm>
              <a:off x="2818067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24" name="正方形/長方形 1423">
              <a:extLst>
                <a:ext uri="{FF2B5EF4-FFF2-40B4-BE49-F238E27FC236}">
                  <a16:creationId xmlns:a16="http://schemas.microsoft.com/office/drawing/2014/main" id="{40B2C3A5-3A1D-4D78-B7EF-C072CDF9CD33}"/>
                </a:ext>
              </a:extLst>
            </p:cNvPr>
            <p:cNvSpPr/>
            <p:nvPr/>
          </p:nvSpPr>
          <p:spPr>
            <a:xfrm>
              <a:off x="3051984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25" name="正方形/長方形 1424">
              <a:extLst>
                <a:ext uri="{FF2B5EF4-FFF2-40B4-BE49-F238E27FC236}">
                  <a16:creationId xmlns:a16="http://schemas.microsoft.com/office/drawing/2014/main" id="{EA107C36-30EA-4A7B-A678-FC4300E0B884}"/>
                </a:ext>
              </a:extLst>
            </p:cNvPr>
            <p:cNvSpPr/>
            <p:nvPr/>
          </p:nvSpPr>
          <p:spPr>
            <a:xfrm>
              <a:off x="3285901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26" name="正方形/長方形 1425">
              <a:extLst>
                <a:ext uri="{FF2B5EF4-FFF2-40B4-BE49-F238E27FC236}">
                  <a16:creationId xmlns:a16="http://schemas.microsoft.com/office/drawing/2014/main" id="{34B274F7-82B1-4A57-A144-5D7999CDEAC4}"/>
                </a:ext>
              </a:extLst>
            </p:cNvPr>
            <p:cNvSpPr/>
            <p:nvPr/>
          </p:nvSpPr>
          <p:spPr>
            <a:xfrm>
              <a:off x="3519818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27" name="正方形/長方形 1426">
              <a:extLst>
                <a:ext uri="{FF2B5EF4-FFF2-40B4-BE49-F238E27FC236}">
                  <a16:creationId xmlns:a16="http://schemas.microsoft.com/office/drawing/2014/main" id="{6E7FCC58-E3A9-4561-AABB-4AE1CDBA6D10}"/>
                </a:ext>
              </a:extLst>
            </p:cNvPr>
            <p:cNvSpPr/>
            <p:nvPr/>
          </p:nvSpPr>
          <p:spPr>
            <a:xfrm>
              <a:off x="3754767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28" name="正方形/長方形 1427">
              <a:extLst>
                <a:ext uri="{FF2B5EF4-FFF2-40B4-BE49-F238E27FC236}">
                  <a16:creationId xmlns:a16="http://schemas.microsoft.com/office/drawing/2014/main" id="{92F977D6-E742-4B3B-AABA-BC1EB1A91AE7}"/>
                </a:ext>
              </a:extLst>
            </p:cNvPr>
            <p:cNvSpPr/>
            <p:nvPr/>
          </p:nvSpPr>
          <p:spPr>
            <a:xfrm>
              <a:off x="3988684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29" name="正方形/長方形 1428">
              <a:extLst>
                <a:ext uri="{FF2B5EF4-FFF2-40B4-BE49-F238E27FC236}">
                  <a16:creationId xmlns:a16="http://schemas.microsoft.com/office/drawing/2014/main" id="{2D61347E-1AE3-47C1-BF4F-2546E37ED2B7}"/>
                </a:ext>
              </a:extLst>
            </p:cNvPr>
            <p:cNvSpPr/>
            <p:nvPr/>
          </p:nvSpPr>
          <p:spPr>
            <a:xfrm>
              <a:off x="4223633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30" name="正方形/長方形 1429">
              <a:extLst>
                <a:ext uri="{FF2B5EF4-FFF2-40B4-BE49-F238E27FC236}">
                  <a16:creationId xmlns:a16="http://schemas.microsoft.com/office/drawing/2014/main" id="{52FC0715-B58D-4B22-9000-79D96A84EDA6}"/>
                </a:ext>
              </a:extLst>
            </p:cNvPr>
            <p:cNvSpPr/>
            <p:nvPr/>
          </p:nvSpPr>
          <p:spPr>
            <a:xfrm>
              <a:off x="2818067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31" name="正方形/長方形 1430">
              <a:extLst>
                <a:ext uri="{FF2B5EF4-FFF2-40B4-BE49-F238E27FC236}">
                  <a16:creationId xmlns:a16="http://schemas.microsoft.com/office/drawing/2014/main" id="{3665B1B1-760B-44FC-AB15-AE1B0FEFE185}"/>
                </a:ext>
              </a:extLst>
            </p:cNvPr>
            <p:cNvSpPr/>
            <p:nvPr/>
          </p:nvSpPr>
          <p:spPr>
            <a:xfrm>
              <a:off x="3051984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32" name="正方形/長方形 1431">
              <a:extLst>
                <a:ext uri="{FF2B5EF4-FFF2-40B4-BE49-F238E27FC236}">
                  <a16:creationId xmlns:a16="http://schemas.microsoft.com/office/drawing/2014/main" id="{224EDC51-E703-4145-A4CF-7FB7CD2C60F6}"/>
                </a:ext>
              </a:extLst>
            </p:cNvPr>
            <p:cNvSpPr/>
            <p:nvPr/>
          </p:nvSpPr>
          <p:spPr>
            <a:xfrm>
              <a:off x="3285901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33" name="正方形/長方形 1432">
              <a:extLst>
                <a:ext uri="{FF2B5EF4-FFF2-40B4-BE49-F238E27FC236}">
                  <a16:creationId xmlns:a16="http://schemas.microsoft.com/office/drawing/2014/main" id="{EC420EBA-900E-46FB-838A-779D689F1993}"/>
                </a:ext>
              </a:extLst>
            </p:cNvPr>
            <p:cNvSpPr/>
            <p:nvPr/>
          </p:nvSpPr>
          <p:spPr>
            <a:xfrm>
              <a:off x="3754767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34" name="正方形/長方形 1433">
              <a:extLst>
                <a:ext uri="{FF2B5EF4-FFF2-40B4-BE49-F238E27FC236}">
                  <a16:creationId xmlns:a16="http://schemas.microsoft.com/office/drawing/2014/main" id="{F6D25985-757E-47F4-92E4-BBC994B917C5}"/>
                </a:ext>
              </a:extLst>
            </p:cNvPr>
            <p:cNvSpPr/>
            <p:nvPr/>
          </p:nvSpPr>
          <p:spPr>
            <a:xfrm>
              <a:off x="3988684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35" name="正方形/長方形 1434">
              <a:extLst>
                <a:ext uri="{FF2B5EF4-FFF2-40B4-BE49-F238E27FC236}">
                  <a16:creationId xmlns:a16="http://schemas.microsoft.com/office/drawing/2014/main" id="{A6116CEF-ED57-4617-A2F6-46DBCB365FEE}"/>
                </a:ext>
              </a:extLst>
            </p:cNvPr>
            <p:cNvSpPr/>
            <p:nvPr/>
          </p:nvSpPr>
          <p:spPr>
            <a:xfrm>
              <a:off x="4223633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36" name="正方形/長方形 1435">
              <a:extLst>
                <a:ext uri="{FF2B5EF4-FFF2-40B4-BE49-F238E27FC236}">
                  <a16:creationId xmlns:a16="http://schemas.microsoft.com/office/drawing/2014/main" id="{C14E811C-B7B2-43DC-9CC6-3FC582428D75}"/>
                </a:ext>
              </a:extLst>
            </p:cNvPr>
            <p:cNvSpPr/>
            <p:nvPr/>
          </p:nvSpPr>
          <p:spPr>
            <a:xfrm>
              <a:off x="2818067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37" name="正方形/長方形 1436">
              <a:extLst>
                <a:ext uri="{FF2B5EF4-FFF2-40B4-BE49-F238E27FC236}">
                  <a16:creationId xmlns:a16="http://schemas.microsoft.com/office/drawing/2014/main" id="{E5D79CA0-BE6E-438C-A0F7-CA2DA3AD7A72}"/>
                </a:ext>
              </a:extLst>
            </p:cNvPr>
            <p:cNvSpPr/>
            <p:nvPr/>
          </p:nvSpPr>
          <p:spPr>
            <a:xfrm>
              <a:off x="3051984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38" name="正方形/長方形 1437">
              <a:extLst>
                <a:ext uri="{FF2B5EF4-FFF2-40B4-BE49-F238E27FC236}">
                  <a16:creationId xmlns:a16="http://schemas.microsoft.com/office/drawing/2014/main" id="{919FE567-4709-4BBB-974B-FA83DFF4E08D}"/>
                </a:ext>
              </a:extLst>
            </p:cNvPr>
            <p:cNvSpPr/>
            <p:nvPr/>
          </p:nvSpPr>
          <p:spPr>
            <a:xfrm>
              <a:off x="3285901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39" name="正方形/長方形 1438">
              <a:extLst>
                <a:ext uri="{FF2B5EF4-FFF2-40B4-BE49-F238E27FC236}">
                  <a16:creationId xmlns:a16="http://schemas.microsoft.com/office/drawing/2014/main" id="{95CE4429-DF8B-427A-BF48-7D65CE79D5E5}"/>
                </a:ext>
              </a:extLst>
            </p:cNvPr>
            <p:cNvSpPr/>
            <p:nvPr/>
          </p:nvSpPr>
          <p:spPr>
            <a:xfrm>
              <a:off x="3519818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40" name="正方形/長方形 1439">
              <a:extLst>
                <a:ext uri="{FF2B5EF4-FFF2-40B4-BE49-F238E27FC236}">
                  <a16:creationId xmlns:a16="http://schemas.microsoft.com/office/drawing/2014/main" id="{274CAB5E-F9EC-4595-B90B-980005D8DA5E}"/>
                </a:ext>
              </a:extLst>
            </p:cNvPr>
            <p:cNvSpPr/>
            <p:nvPr/>
          </p:nvSpPr>
          <p:spPr>
            <a:xfrm>
              <a:off x="3754767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41" name="正方形/長方形 1440">
              <a:extLst>
                <a:ext uri="{FF2B5EF4-FFF2-40B4-BE49-F238E27FC236}">
                  <a16:creationId xmlns:a16="http://schemas.microsoft.com/office/drawing/2014/main" id="{1F8857C0-5899-4C0D-BE49-210A0B148330}"/>
                </a:ext>
              </a:extLst>
            </p:cNvPr>
            <p:cNvSpPr/>
            <p:nvPr/>
          </p:nvSpPr>
          <p:spPr>
            <a:xfrm>
              <a:off x="3988684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42" name="正方形/長方形 1441">
              <a:extLst>
                <a:ext uri="{FF2B5EF4-FFF2-40B4-BE49-F238E27FC236}">
                  <a16:creationId xmlns:a16="http://schemas.microsoft.com/office/drawing/2014/main" id="{3D0F1177-1F25-4A2F-A389-DF460C4E7037}"/>
                </a:ext>
              </a:extLst>
            </p:cNvPr>
            <p:cNvSpPr/>
            <p:nvPr/>
          </p:nvSpPr>
          <p:spPr>
            <a:xfrm>
              <a:off x="4223633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43" name="正方形/長方形 1442">
              <a:extLst>
                <a:ext uri="{FF2B5EF4-FFF2-40B4-BE49-F238E27FC236}">
                  <a16:creationId xmlns:a16="http://schemas.microsoft.com/office/drawing/2014/main" id="{3C5536E5-324F-4671-B90E-920539D7D3B6}"/>
                </a:ext>
              </a:extLst>
            </p:cNvPr>
            <p:cNvSpPr/>
            <p:nvPr/>
          </p:nvSpPr>
          <p:spPr>
            <a:xfrm>
              <a:off x="2818067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44" name="正方形/長方形 1443">
              <a:extLst>
                <a:ext uri="{FF2B5EF4-FFF2-40B4-BE49-F238E27FC236}">
                  <a16:creationId xmlns:a16="http://schemas.microsoft.com/office/drawing/2014/main" id="{E141ADC6-755C-4936-B160-3FB638A23907}"/>
                </a:ext>
              </a:extLst>
            </p:cNvPr>
            <p:cNvSpPr/>
            <p:nvPr/>
          </p:nvSpPr>
          <p:spPr>
            <a:xfrm>
              <a:off x="3051984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45" name="正方形/長方形 1444">
              <a:extLst>
                <a:ext uri="{FF2B5EF4-FFF2-40B4-BE49-F238E27FC236}">
                  <a16:creationId xmlns:a16="http://schemas.microsoft.com/office/drawing/2014/main" id="{067003D2-797A-4843-8A82-EC079F62882D}"/>
                </a:ext>
              </a:extLst>
            </p:cNvPr>
            <p:cNvSpPr/>
            <p:nvPr/>
          </p:nvSpPr>
          <p:spPr>
            <a:xfrm>
              <a:off x="3285901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46" name="正方形/長方形 1445">
              <a:extLst>
                <a:ext uri="{FF2B5EF4-FFF2-40B4-BE49-F238E27FC236}">
                  <a16:creationId xmlns:a16="http://schemas.microsoft.com/office/drawing/2014/main" id="{9ABF7522-6AC9-43E0-A698-2B0D439A016E}"/>
                </a:ext>
              </a:extLst>
            </p:cNvPr>
            <p:cNvSpPr/>
            <p:nvPr/>
          </p:nvSpPr>
          <p:spPr>
            <a:xfrm>
              <a:off x="3519818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47" name="正方形/長方形 1446">
              <a:extLst>
                <a:ext uri="{FF2B5EF4-FFF2-40B4-BE49-F238E27FC236}">
                  <a16:creationId xmlns:a16="http://schemas.microsoft.com/office/drawing/2014/main" id="{95805117-C55C-44D5-BEB6-97AD3B78041F}"/>
                </a:ext>
              </a:extLst>
            </p:cNvPr>
            <p:cNvSpPr/>
            <p:nvPr/>
          </p:nvSpPr>
          <p:spPr>
            <a:xfrm>
              <a:off x="3754767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48" name="正方形/長方形 1447">
              <a:extLst>
                <a:ext uri="{FF2B5EF4-FFF2-40B4-BE49-F238E27FC236}">
                  <a16:creationId xmlns:a16="http://schemas.microsoft.com/office/drawing/2014/main" id="{7C79F4C9-98EC-4462-B719-9458468FDB95}"/>
                </a:ext>
              </a:extLst>
            </p:cNvPr>
            <p:cNvSpPr/>
            <p:nvPr/>
          </p:nvSpPr>
          <p:spPr>
            <a:xfrm>
              <a:off x="3988684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49" name="正方形/長方形 1448">
              <a:extLst>
                <a:ext uri="{FF2B5EF4-FFF2-40B4-BE49-F238E27FC236}">
                  <a16:creationId xmlns:a16="http://schemas.microsoft.com/office/drawing/2014/main" id="{0E76849B-153E-4C5A-A432-F9F6EAE2E7DC}"/>
                </a:ext>
              </a:extLst>
            </p:cNvPr>
            <p:cNvSpPr/>
            <p:nvPr/>
          </p:nvSpPr>
          <p:spPr>
            <a:xfrm>
              <a:off x="4223633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50" name="正方形/長方形 1449">
              <a:extLst>
                <a:ext uri="{FF2B5EF4-FFF2-40B4-BE49-F238E27FC236}">
                  <a16:creationId xmlns:a16="http://schemas.microsoft.com/office/drawing/2014/main" id="{A77C3C8D-B1E4-46BA-AA26-7C34C2E73849}"/>
                </a:ext>
              </a:extLst>
            </p:cNvPr>
            <p:cNvSpPr/>
            <p:nvPr/>
          </p:nvSpPr>
          <p:spPr>
            <a:xfrm>
              <a:off x="2818067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51" name="正方形/長方形 1450">
              <a:extLst>
                <a:ext uri="{FF2B5EF4-FFF2-40B4-BE49-F238E27FC236}">
                  <a16:creationId xmlns:a16="http://schemas.microsoft.com/office/drawing/2014/main" id="{74F4F5BC-EBB3-4401-BF4A-F67888503DFC}"/>
                </a:ext>
              </a:extLst>
            </p:cNvPr>
            <p:cNvSpPr/>
            <p:nvPr/>
          </p:nvSpPr>
          <p:spPr>
            <a:xfrm>
              <a:off x="4223633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52" name="正方形/長方形 1451">
              <a:extLst>
                <a:ext uri="{FF2B5EF4-FFF2-40B4-BE49-F238E27FC236}">
                  <a16:creationId xmlns:a16="http://schemas.microsoft.com/office/drawing/2014/main" id="{E2EEF032-8E38-4AE9-AAAA-24418DD9FC31}"/>
                </a:ext>
              </a:extLst>
            </p:cNvPr>
            <p:cNvSpPr/>
            <p:nvPr/>
          </p:nvSpPr>
          <p:spPr>
            <a:xfrm>
              <a:off x="3051984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53" name="正方形/長方形 1452">
              <a:extLst>
                <a:ext uri="{FF2B5EF4-FFF2-40B4-BE49-F238E27FC236}">
                  <a16:creationId xmlns:a16="http://schemas.microsoft.com/office/drawing/2014/main" id="{73B52A64-D600-4658-ADC0-60B490B5FBE7}"/>
                </a:ext>
              </a:extLst>
            </p:cNvPr>
            <p:cNvSpPr/>
            <p:nvPr/>
          </p:nvSpPr>
          <p:spPr>
            <a:xfrm>
              <a:off x="3285901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54" name="正方形/長方形 1453">
              <a:extLst>
                <a:ext uri="{FF2B5EF4-FFF2-40B4-BE49-F238E27FC236}">
                  <a16:creationId xmlns:a16="http://schemas.microsoft.com/office/drawing/2014/main" id="{65D86331-B22F-4C98-BC8B-0AFDFC71B45A}"/>
                </a:ext>
              </a:extLst>
            </p:cNvPr>
            <p:cNvSpPr/>
            <p:nvPr/>
          </p:nvSpPr>
          <p:spPr>
            <a:xfrm>
              <a:off x="3519818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55" name="正方形/長方形 1454">
              <a:extLst>
                <a:ext uri="{FF2B5EF4-FFF2-40B4-BE49-F238E27FC236}">
                  <a16:creationId xmlns:a16="http://schemas.microsoft.com/office/drawing/2014/main" id="{5ABA2980-7AC3-444B-B0C3-5502B604F958}"/>
                </a:ext>
              </a:extLst>
            </p:cNvPr>
            <p:cNvSpPr/>
            <p:nvPr/>
          </p:nvSpPr>
          <p:spPr>
            <a:xfrm>
              <a:off x="3754767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56" name="正方形/長方形 1455">
              <a:extLst>
                <a:ext uri="{FF2B5EF4-FFF2-40B4-BE49-F238E27FC236}">
                  <a16:creationId xmlns:a16="http://schemas.microsoft.com/office/drawing/2014/main" id="{4A965475-E445-4B2A-9F46-C7A466AA86A6}"/>
                </a:ext>
              </a:extLst>
            </p:cNvPr>
            <p:cNvSpPr/>
            <p:nvPr/>
          </p:nvSpPr>
          <p:spPr>
            <a:xfrm>
              <a:off x="3988684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57" name="正方形/長方形 1456">
              <a:extLst>
                <a:ext uri="{FF2B5EF4-FFF2-40B4-BE49-F238E27FC236}">
                  <a16:creationId xmlns:a16="http://schemas.microsoft.com/office/drawing/2014/main" id="{B1A1A27C-933B-464B-89E0-83552613BBCB}"/>
                </a:ext>
              </a:extLst>
            </p:cNvPr>
            <p:cNvSpPr/>
            <p:nvPr/>
          </p:nvSpPr>
          <p:spPr>
            <a:xfrm>
              <a:off x="4223633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58" name="正方形/長方形 1457">
              <a:extLst>
                <a:ext uri="{FF2B5EF4-FFF2-40B4-BE49-F238E27FC236}">
                  <a16:creationId xmlns:a16="http://schemas.microsoft.com/office/drawing/2014/main" id="{9EFD1C1D-0A5C-4B6B-8976-7DD884D22BF9}"/>
                </a:ext>
              </a:extLst>
            </p:cNvPr>
            <p:cNvSpPr/>
            <p:nvPr/>
          </p:nvSpPr>
          <p:spPr>
            <a:xfrm>
              <a:off x="2818067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</p:grpSp>
      <p:grpSp>
        <p:nvGrpSpPr>
          <p:cNvPr id="1459" name="グループ化 1458">
            <a:extLst>
              <a:ext uri="{FF2B5EF4-FFF2-40B4-BE49-F238E27FC236}">
                <a16:creationId xmlns:a16="http://schemas.microsoft.com/office/drawing/2014/main" id="{13178738-479A-4979-9D3D-72A5FD1F613D}"/>
              </a:ext>
            </a:extLst>
          </p:cNvPr>
          <p:cNvGrpSpPr/>
          <p:nvPr/>
        </p:nvGrpSpPr>
        <p:grpSpPr>
          <a:xfrm>
            <a:off x="2099103" y="226241"/>
            <a:ext cx="1639483" cy="1634461"/>
            <a:chOff x="2818067" y="5124151"/>
            <a:chExt cx="1639483" cy="1634461"/>
          </a:xfrm>
        </p:grpSpPr>
        <p:sp>
          <p:nvSpPr>
            <p:cNvPr id="1460" name="正方形/長方形 1459">
              <a:extLst>
                <a:ext uri="{FF2B5EF4-FFF2-40B4-BE49-F238E27FC236}">
                  <a16:creationId xmlns:a16="http://schemas.microsoft.com/office/drawing/2014/main" id="{9A5ACD35-45A4-49C6-91CE-043EBD93EA0D}"/>
                </a:ext>
              </a:extLst>
            </p:cNvPr>
            <p:cNvSpPr/>
            <p:nvPr/>
          </p:nvSpPr>
          <p:spPr>
            <a:xfrm>
              <a:off x="3051984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61" name="正方形/長方形 1460">
              <a:extLst>
                <a:ext uri="{FF2B5EF4-FFF2-40B4-BE49-F238E27FC236}">
                  <a16:creationId xmlns:a16="http://schemas.microsoft.com/office/drawing/2014/main" id="{31B38145-682D-48D6-8517-B8B87DBF2DD5}"/>
                </a:ext>
              </a:extLst>
            </p:cNvPr>
            <p:cNvSpPr/>
            <p:nvPr/>
          </p:nvSpPr>
          <p:spPr>
            <a:xfrm>
              <a:off x="3285901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62" name="正方形/長方形 1461">
              <a:extLst>
                <a:ext uri="{FF2B5EF4-FFF2-40B4-BE49-F238E27FC236}">
                  <a16:creationId xmlns:a16="http://schemas.microsoft.com/office/drawing/2014/main" id="{DE5FF60D-F097-47DB-B509-2A00BE356631}"/>
                </a:ext>
              </a:extLst>
            </p:cNvPr>
            <p:cNvSpPr/>
            <p:nvPr/>
          </p:nvSpPr>
          <p:spPr>
            <a:xfrm>
              <a:off x="3519818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63" name="正方形/長方形 1462">
              <a:extLst>
                <a:ext uri="{FF2B5EF4-FFF2-40B4-BE49-F238E27FC236}">
                  <a16:creationId xmlns:a16="http://schemas.microsoft.com/office/drawing/2014/main" id="{842CFEAE-1361-4D21-B510-D9ECC2537EB3}"/>
                </a:ext>
              </a:extLst>
            </p:cNvPr>
            <p:cNvSpPr/>
            <p:nvPr/>
          </p:nvSpPr>
          <p:spPr>
            <a:xfrm>
              <a:off x="3754767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64" name="正方形/長方形 1463">
              <a:extLst>
                <a:ext uri="{FF2B5EF4-FFF2-40B4-BE49-F238E27FC236}">
                  <a16:creationId xmlns:a16="http://schemas.microsoft.com/office/drawing/2014/main" id="{BB5EBF38-D40D-42A8-8431-420024FFD35D}"/>
                </a:ext>
              </a:extLst>
            </p:cNvPr>
            <p:cNvSpPr/>
            <p:nvPr/>
          </p:nvSpPr>
          <p:spPr>
            <a:xfrm>
              <a:off x="3988684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65" name="正方形/長方形 1464">
              <a:extLst>
                <a:ext uri="{FF2B5EF4-FFF2-40B4-BE49-F238E27FC236}">
                  <a16:creationId xmlns:a16="http://schemas.microsoft.com/office/drawing/2014/main" id="{F90D14D9-740A-4010-AA51-1BA274AD4AAF}"/>
                </a:ext>
              </a:extLst>
            </p:cNvPr>
            <p:cNvSpPr/>
            <p:nvPr/>
          </p:nvSpPr>
          <p:spPr>
            <a:xfrm>
              <a:off x="4223633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66" name="正方形/長方形 1465">
              <a:extLst>
                <a:ext uri="{FF2B5EF4-FFF2-40B4-BE49-F238E27FC236}">
                  <a16:creationId xmlns:a16="http://schemas.microsoft.com/office/drawing/2014/main" id="{853DED0A-3955-455E-ABEF-44055E4B78DC}"/>
                </a:ext>
              </a:extLst>
            </p:cNvPr>
            <p:cNvSpPr/>
            <p:nvPr/>
          </p:nvSpPr>
          <p:spPr>
            <a:xfrm>
              <a:off x="2818067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67" name="正方形/長方形 1466">
              <a:extLst>
                <a:ext uri="{FF2B5EF4-FFF2-40B4-BE49-F238E27FC236}">
                  <a16:creationId xmlns:a16="http://schemas.microsoft.com/office/drawing/2014/main" id="{ED03230B-868D-4E51-BE80-D548E75EB79B}"/>
                </a:ext>
              </a:extLst>
            </p:cNvPr>
            <p:cNvSpPr/>
            <p:nvPr/>
          </p:nvSpPr>
          <p:spPr>
            <a:xfrm>
              <a:off x="3051984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68" name="正方形/長方形 1467">
              <a:extLst>
                <a:ext uri="{FF2B5EF4-FFF2-40B4-BE49-F238E27FC236}">
                  <a16:creationId xmlns:a16="http://schemas.microsoft.com/office/drawing/2014/main" id="{CC698C10-3610-444F-AD12-402A831896AE}"/>
                </a:ext>
              </a:extLst>
            </p:cNvPr>
            <p:cNvSpPr/>
            <p:nvPr/>
          </p:nvSpPr>
          <p:spPr>
            <a:xfrm>
              <a:off x="3285901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69" name="正方形/長方形 1468">
              <a:extLst>
                <a:ext uri="{FF2B5EF4-FFF2-40B4-BE49-F238E27FC236}">
                  <a16:creationId xmlns:a16="http://schemas.microsoft.com/office/drawing/2014/main" id="{0A922B97-C36C-4232-AB2F-F4B813BD53BE}"/>
                </a:ext>
              </a:extLst>
            </p:cNvPr>
            <p:cNvSpPr/>
            <p:nvPr/>
          </p:nvSpPr>
          <p:spPr>
            <a:xfrm>
              <a:off x="3519818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70" name="正方形/長方形 1469">
              <a:extLst>
                <a:ext uri="{FF2B5EF4-FFF2-40B4-BE49-F238E27FC236}">
                  <a16:creationId xmlns:a16="http://schemas.microsoft.com/office/drawing/2014/main" id="{F53BF8CE-4D95-489A-B757-4E2E87F7F993}"/>
                </a:ext>
              </a:extLst>
            </p:cNvPr>
            <p:cNvSpPr/>
            <p:nvPr/>
          </p:nvSpPr>
          <p:spPr>
            <a:xfrm>
              <a:off x="3754767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71" name="正方形/長方形 1470">
              <a:extLst>
                <a:ext uri="{FF2B5EF4-FFF2-40B4-BE49-F238E27FC236}">
                  <a16:creationId xmlns:a16="http://schemas.microsoft.com/office/drawing/2014/main" id="{3F44E066-EF69-4DBE-9336-9B0666F8CE33}"/>
                </a:ext>
              </a:extLst>
            </p:cNvPr>
            <p:cNvSpPr/>
            <p:nvPr/>
          </p:nvSpPr>
          <p:spPr>
            <a:xfrm>
              <a:off x="3988684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72" name="正方形/長方形 1471">
              <a:extLst>
                <a:ext uri="{FF2B5EF4-FFF2-40B4-BE49-F238E27FC236}">
                  <a16:creationId xmlns:a16="http://schemas.microsoft.com/office/drawing/2014/main" id="{F9C5135F-7E93-45DB-8E5C-1A6E897E9E88}"/>
                </a:ext>
              </a:extLst>
            </p:cNvPr>
            <p:cNvSpPr/>
            <p:nvPr/>
          </p:nvSpPr>
          <p:spPr>
            <a:xfrm>
              <a:off x="4223633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73" name="正方形/長方形 1472">
              <a:extLst>
                <a:ext uri="{FF2B5EF4-FFF2-40B4-BE49-F238E27FC236}">
                  <a16:creationId xmlns:a16="http://schemas.microsoft.com/office/drawing/2014/main" id="{F5E7F17C-A838-4F62-8108-3192A8E67773}"/>
                </a:ext>
              </a:extLst>
            </p:cNvPr>
            <p:cNvSpPr/>
            <p:nvPr/>
          </p:nvSpPr>
          <p:spPr>
            <a:xfrm>
              <a:off x="2818067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74" name="正方形/長方形 1473">
              <a:extLst>
                <a:ext uri="{FF2B5EF4-FFF2-40B4-BE49-F238E27FC236}">
                  <a16:creationId xmlns:a16="http://schemas.microsoft.com/office/drawing/2014/main" id="{358C8D38-F227-41E4-94C7-91047B72C685}"/>
                </a:ext>
              </a:extLst>
            </p:cNvPr>
            <p:cNvSpPr/>
            <p:nvPr/>
          </p:nvSpPr>
          <p:spPr>
            <a:xfrm>
              <a:off x="3051984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75" name="正方形/長方形 1474">
              <a:extLst>
                <a:ext uri="{FF2B5EF4-FFF2-40B4-BE49-F238E27FC236}">
                  <a16:creationId xmlns:a16="http://schemas.microsoft.com/office/drawing/2014/main" id="{CC016E53-B1B0-4789-AFCC-4D1E37E3053B}"/>
                </a:ext>
              </a:extLst>
            </p:cNvPr>
            <p:cNvSpPr/>
            <p:nvPr/>
          </p:nvSpPr>
          <p:spPr>
            <a:xfrm>
              <a:off x="3285901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76" name="正方形/長方形 1475">
              <a:extLst>
                <a:ext uri="{FF2B5EF4-FFF2-40B4-BE49-F238E27FC236}">
                  <a16:creationId xmlns:a16="http://schemas.microsoft.com/office/drawing/2014/main" id="{BC0F4429-3A61-465F-A0A1-E9A65CF149D2}"/>
                </a:ext>
              </a:extLst>
            </p:cNvPr>
            <p:cNvSpPr/>
            <p:nvPr/>
          </p:nvSpPr>
          <p:spPr>
            <a:xfrm>
              <a:off x="3519818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77" name="正方形/長方形 1476">
              <a:extLst>
                <a:ext uri="{FF2B5EF4-FFF2-40B4-BE49-F238E27FC236}">
                  <a16:creationId xmlns:a16="http://schemas.microsoft.com/office/drawing/2014/main" id="{6BE5A659-F589-4B50-A6E9-2FE305FB991F}"/>
                </a:ext>
              </a:extLst>
            </p:cNvPr>
            <p:cNvSpPr/>
            <p:nvPr/>
          </p:nvSpPr>
          <p:spPr>
            <a:xfrm>
              <a:off x="3754767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78" name="正方形/長方形 1477">
              <a:extLst>
                <a:ext uri="{FF2B5EF4-FFF2-40B4-BE49-F238E27FC236}">
                  <a16:creationId xmlns:a16="http://schemas.microsoft.com/office/drawing/2014/main" id="{FB4F5D8A-F089-4886-BB5D-AB8E383A8084}"/>
                </a:ext>
              </a:extLst>
            </p:cNvPr>
            <p:cNvSpPr/>
            <p:nvPr/>
          </p:nvSpPr>
          <p:spPr>
            <a:xfrm>
              <a:off x="3988684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79" name="正方形/長方形 1478">
              <a:extLst>
                <a:ext uri="{FF2B5EF4-FFF2-40B4-BE49-F238E27FC236}">
                  <a16:creationId xmlns:a16="http://schemas.microsoft.com/office/drawing/2014/main" id="{1609F21A-37BB-4399-B423-04AFD583CD19}"/>
                </a:ext>
              </a:extLst>
            </p:cNvPr>
            <p:cNvSpPr/>
            <p:nvPr/>
          </p:nvSpPr>
          <p:spPr>
            <a:xfrm>
              <a:off x="4223633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80" name="正方形/長方形 1479">
              <a:extLst>
                <a:ext uri="{FF2B5EF4-FFF2-40B4-BE49-F238E27FC236}">
                  <a16:creationId xmlns:a16="http://schemas.microsoft.com/office/drawing/2014/main" id="{C7F10CFD-C240-4F4E-B3F1-4C89C11FDE0E}"/>
                </a:ext>
              </a:extLst>
            </p:cNvPr>
            <p:cNvSpPr/>
            <p:nvPr/>
          </p:nvSpPr>
          <p:spPr>
            <a:xfrm>
              <a:off x="2818067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81" name="正方形/長方形 1480">
              <a:extLst>
                <a:ext uri="{FF2B5EF4-FFF2-40B4-BE49-F238E27FC236}">
                  <a16:creationId xmlns:a16="http://schemas.microsoft.com/office/drawing/2014/main" id="{3AFF7DA3-ED6C-4EA6-A1DB-3BEBA7FF1AEC}"/>
                </a:ext>
              </a:extLst>
            </p:cNvPr>
            <p:cNvSpPr/>
            <p:nvPr/>
          </p:nvSpPr>
          <p:spPr>
            <a:xfrm>
              <a:off x="3051984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82" name="正方形/長方形 1481">
              <a:extLst>
                <a:ext uri="{FF2B5EF4-FFF2-40B4-BE49-F238E27FC236}">
                  <a16:creationId xmlns:a16="http://schemas.microsoft.com/office/drawing/2014/main" id="{4348CBA0-5D14-4E50-A23C-5EB7F8027EA8}"/>
                </a:ext>
              </a:extLst>
            </p:cNvPr>
            <p:cNvSpPr/>
            <p:nvPr/>
          </p:nvSpPr>
          <p:spPr>
            <a:xfrm>
              <a:off x="3285901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83" name="正方形/長方形 1482">
              <a:extLst>
                <a:ext uri="{FF2B5EF4-FFF2-40B4-BE49-F238E27FC236}">
                  <a16:creationId xmlns:a16="http://schemas.microsoft.com/office/drawing/2014/main" id="{3ED67C17-2F13-41CC-A06E-813EE303753C}"/>
                </a:ext>
              </a:extLst>
            </p:cNvPr>
            <p:cNvSpPr/>
            <p:nvPr/>
          </p:nvSpPr>
          <p:spPr>
            <a:xfrm>
              <a:off x="3754767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84" name="正方形/長方形 1483">
              <a:extLst>
                <a:ext uri="{FF2B5EF4-FFF2-40B4-BE49-F238E27FC236}">
                  <a16:creationId xmlns:a16="http://schemas.microsoft.com/office/drawing/2014/main" id="{6401F0B0-98C5-421F-8F75-23F9060D23CA}"/>
                </a:ext>
              </a:extLst>
            </p:cNvPr>
            <p:cNvSpPr/>
            <p:nvPr/>
          </p:nvSpPr>
          <p:spPr>
            <a:xfrm>
              <a:off x="3988684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85" name="正方形/長方形 1484">
              <a:extLst>
                <a:ext uri="{FF2B5EF4-FFF2-40B4-BE49-F238E27FC236}">
                  <a16:creationId xmlns:a16="http://schemas.microsoft.com/office/drawing/2014/main" id="{5E930A69-EF7F-4454-8AF5-9A34DA9271D8}"/>
                </a:ext>
              </a:extLst>
            </p:cNvPr>
            <p:cNvSpPr/>
            <p:nvPr/>
          </p:nvSpPr>
          <p:spPr>
            <a:xfrm>
              <a:off x="4223633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86" name="正方形/長方形 1485">
              <a:extLst>
                <a:ext uri="{FF2B5EF4-FFF2-40B4-BE49-F238E27FC236}">
                  <a16:creationId xmlns:a16="http://schemas.microsoft.com/office/drawing/2014/main" id="{E15F5ACF-D67D-4424-A678-2594DB506EF1}"/>
                </a:ext>
              </a:extLst>
            </p:cNvPr>
            <p:cNvSpPr/>
            <p:nvPr/>
          </p:nvSpPr>
          <p:spPr>
            <a:xfrm>
              <a:off x="2818067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87" name="正方形/長方形 1486">
              <a:extLst>
                <a:ext uri="{FF2B5EF4-FFF2-40B4-BE49-F238E27FC236}">
                  <a16:creationId xmlns:a16="http://schemas.microsoft.com/office/drawing/2014/main" id="{2D280799-D54A-4F5B-BC0F-5A9A861CD01B}"/>
                </a:ext>
              </a:extLst>
            </p:cNvPr>
            <p:cNvSpPr/>
            <p:nvPr/>
          </p:nvSpPr>
          <p:spPr>
            <a:xfrm>
              <a:off x="3051984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88" name="正方形/長方形 1487">
              <a:extLst>
                <a:ext uri="{FF2B5EF4-FFF2-40B4-BE49-F238E27FC236}">
                  <a16:creationId xmlns:a16="http://schemas.microsoft.com/office/drawing/2014/main" id="{ADF30E35-2A7A-4C84-A14E-DEBCE3C5568D}"/>
                </a:ext>
              </a:extLst>
            </p:cNvPr>
            <p:cNvSpPr/>
            <p:nvPr/>
          </p:nvSpPr>
          <p:spPr>
            <a:xfrm>
              <a:off x="3285901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89" name="正方形/長方形 1488">
              <a:extLst>
                <a:ext uri="{FF2B5EF4-FFF2-40B4-BE49-F238E27FC236}">
                  <a16:creationId xmlns:a16="http://schemas.microsoft.com/office/drawing/2014/main" id="{C7A175FD-B312-43AD-B5A6-F269F61975AE}"/>
                </a:ext>
              </a:extLst>
            </p:cNvPr>
            <p:cNvSpPr/>
            <p:nvPr/>
          </p:nvSpPr>
          <p:spPr>
            <a:xfrm>
              <a:off x="3519818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90" name="正方形/長方形 1489">
              <a:extLst>
                <a:ext uri="{FF2B5EF4-FFF2-40B4-BE49-F238E27FC236}">
                  <a16:creationId xmlns:a16="http://schemas.microsoft.com/office/drawing/2014/main" id="{B75AB9E2-BA77-456E-8073-09F4CD80A6B9}"/>
                </a:ext>
              </a:extLst>
            </p:cNvPr>
            <p:cNvSpPr/>
            <p:nvPr/>
          </p:nvSpPr>
          <p:spPr>
            <a:xfrm>
              <a:off x="3754767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91" name="正方形/長方形 1490">
              <a:extLst>
                <a:ext uri="{FF2B5EF4-FFF2-40B4-BE49-F238E27FC236}">
                  <a16:creationId xmlns:a16="http://schemas.microsoft.com/office/drawing/2014/main" id="{437DAB99-662A-4662-A56E-E24D88E9AC1E}"/>
                </a:ext>
              </a:extLst>
            </p:cNvPr>
            <p:cNvSpPr/>
            <p:nvPr/>
          </p:nvSpPr>
          <p:spPr>
            <a:xfrm>
              <a:off x="3988684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92" name="正方形/長方形 1491">
              <a:extLst>
                <a:ext uri="{FF2B5EF4-FFF2-40B4-BE49-F238E27FC236}">
                  <a16:creationId xmlns:a16="http://schemas.microsoft.com/office/drawing/2014/main" id="{C209D67E-F7E8-4429-A6B6-092503135BD4}"/>
                </a:ext>
              </a:extLst>
            </p:cNvPr>
            <p:cNvSpPr/>
            <p:nvPr/>
          </p:nvSpPr>
          <p:spPr>
            <a:xfrm>
              <a:off x="4223633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93" name="正方形/長方形 1492">
              <a:extLst>
                <a:ext uri="{FF2B5EF4-FFF2-40B4-BE49-F238E27FC236}">
                  <a16:creationId xmlns:a16="http://schemas.microsoft.com/office/drawing/2014/main" id="{529FC474-C468-4E28-8CBD-AB93D394AA01}"/>
                </a:ext>
              </a:extLst>
            </p:cNvPr>
            <p:cNvSpPr/>
            <p:nvPr/>
          </p:nvSpPr>
          <p:spPr>
            <a:xfrm>
              <a:off x="2818067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94" name="正方形/長方形 1493">
              <a:extLst>
                <a:ext uri="{FF2B5EF4-FFF2-40B4-BE49-F238E27FC236}">
                  <a16:creationId xmlns:a16="http://schemas.microsoft.com/office/drawing/2014/main" id="{40955654-A900-4F3B-A0A8-FA10E299959B}"/>
                </a:ext>
              </a:extLst>
            </p:cNvPr>
            <p:cNvSpPr/>
            <p:nvPr/>
          </p:nvSpPr>
          <p:spPr>
            <a:xfrm>
              <a:off x="3051984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95" name="正方形/長方形 1494">
              <a:extLst>
                <a:ext uri="{FF2B5EF4-FFF2-40B4-BE49-F238E27FC236}">
                  <a16:creationId xmlns:a16="http://schemas.microsoft.com/office/drawing/2014/main" id="{C1CAE969-97BF-4AAA-8549-33285813A07C}"/>
                </a:ext>
              </a:extLst>
            </p:cNvPr>
            <p:cNvSpPr/>
            <p:nvPr/>
          </p:nvSpPr>
          <p:spPr>
            <a:xfrm>
              <a:off x="3285901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96" name="正方形/長方形 1495">
              <a:extLst>
                <a:ext uri="{FF2B5EF4-FFF2-40B4-BE49-F238E27FC236}">
                  <a16:creationId xmlns:a16="http://schemas.microsoft.com/office/drawing/2014/main" id="{C95325C3-FB8D-48BA-9E14-891CE25C712F}"/>
                </a:ext>
              </a:extLst>
            </p:cNvPr>
            <p:cNvSpPr/>
            <p:nvPr/>
          </p:nvSpPr>
          <p:spPr>
            <a:xfrm>
              <a:off x="3519818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97" name="正方形/長方形 1496">
              <a:extLst>
                <a:ext uri="{FF2B5EF4-FFF2-40B4-BE49-F238E27FC236}">
                  <a16:creationId xmlns:a16="http://schemas.microsoft.com/office/drawing/2014/main" id="{51DD0DA2-34DF-47EF-9468-ED7A9CFBE1C8}"/>
                </a:ext>
              </a:extLst>
            </p:cNvPr>
            <p:cNvSpPr/>
            <p:nvPr/>
          </p:nvSpPr>
          <p:spPr>
            <a:xfrm>
              <a:off x="3754767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98" name="正方形/長方形 1497">
              <a:extLst>
                <a:ext uri="{FF2B5EF4-FFF2-40B4-BE49-F238E27FC236}">
                  <a16:creationId xmlns:a16="http://schemas.microsoft.com/office/drawing/2014/main" id="{E21DF42B-4442-4150-9483-A157BF18704C}"/>
                </a:ext>
              </a:extLst>
            </p:cNvPr>
            <p:cNvSpPr/>
            <p:nvPr/>
          </p:nvSpPr>
          <p:spPr>
            <a:xfrm>
              <a:off x="3988684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99" name="正方形/長方形 1498">
              <a:extLst>
                <a:ext uri="{FF2B5EF4-FFF2-40B4-BE49-F238E27FC236}">
                  <a16:creationId xmlns:a16="http://schemas.microsoft.com/office/drawing/2014/main" id="{529845F4-4F1A-452C-A2C6-4D7B7D7AA80C}"/>
                </a:ext>
              </a:extLst>
            </p:cNvPr>
            <p:cNvSpPr/>
            <p:nvPr/>
          </p:nvSpPr>
          <p:spPr>
            <a:xfrm>
              <a:off x="4223633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00" name="正方形/長方形 1499">
              <a:extLst>
                <a:ext uri="{FF2B5EF4-FFF2-40B4-BE49-F238E27FC236}">
                  <a16:creationId xmlns:a16="http://schemas.microsoft.com/office/drawing/2014/main" id="{7C4AE0A8-3891-4746-8E39-5EC914AA8384}"/>
                </a:ext>
              </a:extLst>
            </p:cNvPr>
            <p:cNvSpPr/>
            <p:nvPr/>
          </p:nvSpPr>
          <p:spPr>
            <a:xfrm>
              <a:off x="2818067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01" name="正方形/長方形 1500">
              <a:extLst>
                <a:ext uri="{FF2B5EF4-FFF2-40B4-BE49-F238E27FC236}">
                  <a16:creationId xmlns:a16="http://schemas.microsoft.com/office/drawing/2014/main" id="{D6164957-7963-4ACD-A16E-C8B910418DE8}"/>
                </a:ext>
              </a:extLst>
            </p:cNvPr>
            <p:cNvSpPr/>
            <p:nvPr/>
          </p:nvSpPr>
          <p:spPr>
            <a:xfrm>
              <a:off x="4223633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02" name="正方形/長方形 1501">
              <a:extLst>
                <a:ext uri="{FF2B5EF4-FFF2-40B4-BE49-F238E27FC236}">
                  <a16:creationId xmlns:a16="http://schemas.microsoft.com/office/drawing/2014/main" id="{BA8C7444-E53E-46C4-AE4A-0DBE4C9622C0}"/>
                </a:ext>
              </a:extLst>
            </p:cNvPr>
            <p:cNvSpPr/>
            <p:nvPr/>
          </p:nvSpPr>
          <p:spPr>
            <a:xfrm>
              <a:off x="3051984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03" name="正方形/長方形 1502">
              <a:extLst>
                <a:ext uri="{FF2B5EF4-FFF2-40B4-BE49-F238E27FC236}">
                  <a16:creationId xmlns:a16="http://schemas.microsoft.com/office/drawing/2014/main" id="{435E8D54-88E9-4D32-A410-08DD29EEFF37}"/>
                </a:ext>
              </a:extLst>
            </p:cNvPr>
            <p:cNvSpPr/>
            <p:nvPr/>
          </p:nvSpPr>
          <p:spPr>
            <a:xfrm>
              <a:off x="3285901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04" name="正方形/長方形 1503">
              <a:extLst>
                <a:ext uri="{FF2B5EF4-FFF2-40B4-BE49-F238E27FC236}">
                  <a16:creationId xmlns:a16="http://schemas.microsoft.com/office/drawing/2014/main" id="{D5467800-0414-44B5-A091-F95E13848EF6}"/>
                </a:ext>
              </a:extLst>
            </p:cNvPr>
            <p:cNvSpPr/>
            <p:nvPr/>
          </p:nvSpPr>
          <p:spPr>
            <a:xfrm>
              <a:off x="3519818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05" name="正方形/長方形 1504">
              <a:extLst>
                <a:ext uri="{FF2B5EF4-FFF2-40B4-BE49-F238E27FC236}">
                  <a16:creationId xmlns:a16="http://schemas.microsoft.com/office/drawing/2014/main" id="{1CB3F32B-7859-4B54-A751-EB1FFD24DAC2}"/>
                </a:ext>
              </a:extLst>
            </p:cNvPr>
            <p:cNvSpPr/>
            <p:nvPr/>
          </p:nvSpPr>
          <p:spPr>
            <a:xfrm>
              <a:off x="3754767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06" name="正方形/長方形 1505">
              <a:extLst>
                <a:ext uri="{FF2B5EF4-FFF2-40B4-BE49-F238E27FC236}">
                  <a16:creationId xmlns:a16="http://schemas.microsoft.com/office/drawing/2014/main" id="{ACC449C7-D279-43DA-A28A-0E43FE0C037A}"/>
                </a:ext>
              </a:extLst>
            </p:cNvPr>
            <p:cNvSpPr/>
            <p:nvPr/>
          </p:nvSpPr>
          <p:spPr>
            <a:xfrm>
              <a:off x="3988684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07" name="正方形/長方形 1506">
              <a:extLst>
                <a:ext uri="{FF2B5EF4-FFF2-40B4-BE49-F238E27FC236}">
                  <a16:creationId xmlns:a16="http://schemas.microsoft.com/office/drawing/2014/main" id="{3DDC804F-032C-4074-B42A-F2AEB60A6E6D}"/>
                </a:ext>
              </a:extLst>
            </p:cNvPr>
            <p:cNvSpPr/>
            <p:nvPr/>
          </p:nvSpPr>
          <p:spPr>
            <a:xfrm>
              <a:off x="4223633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08" name="正方形/長方形 1507">
              <a:extLst>
                <a:ext uri="{FF2B5EF4-FFF2-40B4-BE49-F238E27FC236}">
                  <a16:creationId xmlns:a16="http://schemas.microsoft.com/office/drawing/2014/main" id="{1D252787-2B34-4612-87F1-0AACE4C68F1C}"/>
                </a:ext>
              </a:extLst>
            </p:cNvPr>
            <p:cNvSpPr/>
            <p:nvPr/>
          </p:nvSpPr>
          <p:spPr>
            <a:xfrm>
              <a:off x="2818067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</p:grpSp>
      <p:grpSp>
        <p:nvGrpSpPr>
          <p:cNvPr id="1509" name="グループ化 1508">
            <a:extLst>
              <a:ext uri="{FF2B5EF4-FFF2-40B4-BE49-F238E27FC236}">
                <a16:creationId xmlns:a16="http://schemas.microsoft.com/office/drawing/2014/main" id="{B2417D38-9BC8-43F9-916F-3A626FD15938}"/>
              </a:ext>
            </a:extLst>
          </p:cNvPr>
          <p:cNvGrpSpPr/>
          <p:nvPr/>
        </p:nvGrpSpPr>
        <p:grpSpPr>
          <a:xfrm>
            <a:off x="3737484" y="226241"/>
            <a:ext cx="1639483" cy="1634461"/>
            <a:chOff x="2818067" y="5124151"/>
            <a:chExt cx="1639483" cy="1634461"/>
          </a:xfrm>
        </p:grpSpPr>
        <p:sp>
          <p:nvSpPr>
            <p:cNvPr id="1510" name="正方形/長方形 1509">
              <a:extLst>
                <a:ext uri="{FF2B5EF4-FFF2-40B4-BE49-F238E27FC236}">
                  <a16:creationId xmlns:a16="http://schemas.microsoft.com/office/drawing/2014/main" id="{E17B39C3-02C9-4D0F-BAE2-127E92F4D2E6}"/>
                </a:ext>
              </a:extLst>
            </p:cNvPr>
            <p:cNvSpPr/>
            <p:nvPr/>
          </p:nvSpPr>
          <p:spPr>
            <a:xfrm>
              <a:off x="3051984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11" name="正方形/長方形 1510">
              <a:extLst>
                <a:ext uri="{FF2B5EF4-FFF2-40B4-BE49-F238E27FC236}">
                  <a16:creationId xmlns:a16="http://schemas.microsoft.com/office/drawing/2014/main" id="{6031BC9A-6706-4C63-9157-5FBA60F10471}"/>
                </a:ext>
              </a:extLst>
            </p:cNvPr>
            <p:cNvSpPr/>
            <p:nvPr/>
          </p:nvSpPr>
          <p:spPr>
            <a:xfrm>
              <a:off x="3285901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12" name="正方形/長方形 1511">
              <a:extLst>
                <a:ext uri="{FF2B5EF4-FFF2-40B4-BE49-F238E27FC236}">
                  <a16:creationId xmlns:a16="http://schemas.microsoft.com/office/drawing/2014/main" id="{36ECDB38-EE4A-414B-B5E8-6E975E9243B9}"/>
                </a:ext>
              </a:extLst>
            </p:cNvPr>
            <p:cNvSpPr/>
            <p:nvPr/>
          </p:nvSpPr>
          <p:spPr>
            <a:xfrm>
              <a:off x="3519818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13" name="正方形/長方形 1512">
              <a:extLst>
                <a:ext uri="{FF2B5EF4-FFF2-40B4-BE49-F238E27FC236}">
                  <a16:creationId xmlns:a16="http://schemas.microsoft.com/office/drawing/2014/main" id="{AC5398A1-EF3A-4A36-86FC-4D7C63C9681A}"/>
                </a:ext>
              </a:extLst>
            </p:cNvPr>
            <p:cNvSpPr/>
            <p:nvPr/>
          </p:nvSpPr>
          <p:spPr>
            <a:xfrm>
              <a:off x="3754767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14" name="正方形/長方形 1513">
              <a:extLst>
                <a:ext uri="{FF2B5EF4-FFF2-40B4-BE49-F238E27FC236}">
                  <a16:creationId xmlns:a16="http://schemas.microsoft.com/office/drawing/2014/main" id="{65380EAE-0612-443B-B0ED-A630597C858B}"/>
                </a:ext>
              </a:extLst>
            </p:cNvPr>
            <p:cNvSpPr/>
            <p:nvPr/>
          </p:nvSpPr>
          <p:spPr>
            <a:xfrm>
              <a:off x="3988684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15" name="正方形/長方形 1514">
              <a:extLst>
                <a:ext uri="{FF2B5EF4-FFF2-40B4-BE49-F238E27FC236}">
                  <a16:creationId xmlns:a16="http://schemas.microsoft.com/office/drawing/2014/main" id="{E74ADDD2-C042-41E8-851F-4CD3D74DB36F}"/>
                </a:ext>
              </a:extLst>
            </p:cNvPr>
            <p:cNvSpPr/>
            <p:nvPr/>
          </p:nvSpPr>
          <p:spPr>
            <a:xfrm>
              <a:off x="4223633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16" name="正方形/長方形 1515">
              <a:extLst>
                <a:ext uri="{FF2B5EF4-FFF2-40B4-BE49-F238E27FC236}">
                  <a16:creationId xmlns:a16="http://schemas.microsoft.com/office/drawing/2014/main" id="{7A2F3F19-F234-4A6C-BD72-65AADE07D78D}"/>
                </a:ext>
              </a:extLst>
            </p:cNvPr>
            <p:cNvSpPr/>
            <p:nvPr/>
          </p:nvSpPr>
          <p:spPr>
            <a:xfrm>
              <a:off x="2818067" y="512415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17" name="正方形/長方形 1516">
              <a:extLst>
                <a:ext uri="{FF2B5EF4-FFF2-40B4-BE49-F238E27FC236}">
                  <a16:creationId xmlns:a16="http://schemas.microsoft.com/office/drawing/2014/main" id="{FA106316-9657-46D3-936A-8BBEC987B985}"/>
                </a:ext>
              </a:extLst>
            </p:cNvPr>
            <p:cNvSpPr/>
            <p:nvPr/>
          </p:nvSpPr>
          <p:spPr>
            <a:xfrm>
              <a:off x="3051984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18" name="正方形/長方形 1517">
              <a:extLst>
                <a:ext uri="{FF2B5EF4-FFF2-40B4-BE49-F238E27FC236}">
                  <a16:creationId xmlns:a16="http://schemas.microsoft.com/office/drawing/2014/main" id="{49C6B092-265C-4657-9A86-905504B3A320}"/>
                </a:ext>
              </a:extLst>
            </p:cNvPr>
            <p:cNvSpPr/>
            <p:nvPr/>
          </p:nvSpPr>
          <p:spPr>
            <a:xfrm>
              <a:off x="3285901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19" name="正方形/長方形 1518">
              <a:extLst>
                <a:ext uri="{FF2B5EF4-FFF2-40B4-BE49-F238E27FC236}">
                  <a16:creationId xmlns:a16="http://schemas.microsoft.com/office/drawing/2014/main" id="{78137A57-A09E-4AD0-AE55-945038A53D87}"/>
                </a:ext>
              </a:extLst>
            </p:cNvPr>
            <p:cNvSpPr/>
            <p:nvPr/>
          </p:nvSpPr>
          <p:spPr>
            <a:xfrm>
              <a:off x="3519818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20" name="正方形/長方形 1519">
              <a:extLst>
                <a:ext uri="{FF2B5EF4-FFF2-40B4-BE49-F238E27FC236}">
                  <a16:creationId xmlns:a16="http://schemas.microsoft.com/office/drawing/2014/main" id="{B3E31506-DA1F-4212-8471-95DDF2D78AA3}"/>
                </a:ext>
              </a:extLst>
            </p:cNvPr>
            <p:cNvSpPr/>
            <p:nvPr/>
          </p:nvSpPr>
          <p:spPr>
            <a:xfrm>
              <a:off x="3754767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21" name="正方形/長方形 1520">
              <a:extLst>
                <a:ext uri="{FF2B5EF4-FFF2-40B4-BE49-F238E27FC236}">
                  <a16:creationId xmlns:a16="http://schemas.microsoft.com/office/drawing/2014/main" id="{A3EE6D2A-CDA8-4B3F-95B0-C02AE917CA57}"/>
                </a:ext>
              </a:extLst>
            </p:cNvPr>
            <p:cNvSpPr/>
            <p:nvPr/>
          </p:nvSpPr>
          <p:spPr>
            <a:xfrm>
              <a:off x="3988684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22" name="正方形/長方形 1521">
              <a:extLst>
                <a:ext uri="{FF2B5EF4-FFF2-40B4-BE49-F238E27FC236}">
                  <a16:creationId xmlns:a16="http://schemas.microsoft.com/office/drawing/2014/main" id="{A484AF22-7E58-42C8-B2B4-2A4B2DBCCAC4}"/>
                </a:ext>
              </a:extLst>
            </p:cNvPr>
            <p:cNvSpPr/>
            <p:nvPr/>
          </p:nvSpPr>
          <p:spPr>
            <a:xfrm>
              <a:off x="4223633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23" name="正方形/長方形 1522">
              <a:extLst>
                <a:ext uri="{FF2B5EF4-FFF2-40B4-BE49-F238E27FC236}">
                  <a16:creationId xmlns:a16="http://schemas.microsoft.com/office/drawing/2014/main" id="{57F2A889-0A0C-40D1-9C0D-2F2CB3DA4716}"/>
                </a:ext>
              </a:extLst>
            </p:cNvPr>
            <p:cNvSpPr/>
            <p:nvPr/>
          </p:nvSpPr>
          <p:spPr>
            <a:xfrm>
              <a:off x="2818067" y="535806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24" name="正方形/長方形 1523">
              <a:extLst>
                <a:ext uri="{FF2B5EF4-FFF2-40B4-BE49-F238E27FC236}">
                  <a16:creationId xmlns:a16="http://schemas.microsoft.com/office/drawing/2014/main" id="{95967AC4-3F43-47D8-AD55-9C143455CF55}"/>
                </a:ext>
              </a:extLst>
            </p:cNvPr>
            <p:cNvSpPr/>
            <p:nvPr/>
          </p:nvSpPr>
          <p:spPr>
            <a:xfrm>
              <a:off x="3051984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25" name="正方形/長方形 1524">
              <a:extLst>
                <a:ext uri="{FF2B5EF4-FFF2-40B4-BE49-F238E27FC236}">
                  <a16:creationId xmlns:a16="http://schemas.microsoft.com/office/drawing/2014/main" id="{8D5AEE2E-7AB6-42F6-85BA-C85BD9594FAC}"/>
                </a:ext>
              </a:extLst>
            </p:cNvPr>
            <p:cNvSpPr/>
            <p:nvPr/>
          </p:nvSpPr>
          <p:spPr>
            <a:xfrm>
              <a:off x="3285901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26" name="正方形/長方形 1525">
              <a:extLst>
                <a:ext uri="{FF2B5EF4-FFF2-40B4-BE49-F238E27FC236}">
                  <a16:creationId xmlns:a16="http://schemas.microsoft.com/office/drawing/2014/main" id="{5243943B-5756-4A0E-AF63-474D81B2D7FC}"/>
                </a:ext>
              </a:extLst>
            </p:cNvPr>
            <p:cNvSpPr/>
            <p:nvPr/>
          </p:nvSpPr>
          <p:spPr>
            <a:xfrm>
              <a:off x="3519818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27" name="正方形/長方形 1526">
              <a:extLst>
                <a:ext uri="{FF2B5EF4-FFF2-40B4-BE49-F238E27FC236}">
                  <a16:creationId xmlns:a16="http://schemas.microsoft.com/office/drawing/2014/main" id="{278F6C9F-59AC-40EE-9D8C-8AEFE1FC61F4}"/>
                </a:ext>
              </a:extLst>
            </p:cNvPr>
            <p:cNvSpPr/>
            <p:nvPr/>
          </p:nvSpPr>
          <p:spPr>
            <a:xfrm>
              <a:off x="3754767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28" name="正方形/長方形 1527">
              <a:extLst>
                <a:ext uri="{FF2B5EF4-FFF2-40B4-BE49-F238E27FC236}">
                  <a16:creationId xmlns:a16="http://schemas.microsoft.com/office/drawing/2014/main" id="{12CD0EFF-E2E9-4EEE-A361-9A458C172406}"/>
                </a:ext>
              </a:extLst>
            </p:cNvPr>
            <p:cNvSpPr/>
            <p:nvPr/>
          </p:nvSpPr>
          <p:spPr>
            <a:xfrm>
              <a:off x="3988684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29" name="正方形/長方形 1528">
              <a:extLst>
                <a:ext uri="{FF2B5EF4-FFF2-40B4-BE49-F238E27FC236}">
                  <a16:creationId xmlns:a16="http://schemas.microsoft.com/office/drawing/2014/main" id="{DE1E218E-5A87-48EB-9403-D860FC879B08}"/>
                </a:ext>
              </a:extLst>
            </p:cNvPr>
            <p:cNvSpPr/>
            <p:nvPr/>
          </p:nvSpPr>
          <p:spPr>
            <a:xfrm>
              <a:off x="4223633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30" name="正方形/長方形 1529">
              <a:extLst>
                <a:ext uri="{FF2B5EF4-FFF2-40B4-BE49-F238E27FC236}">
                  <a16:creationId xmlns:a16="http://schemas.microsoft.com/office/drawing/2014/main" id="{7C175EC9-8B2D-4A84-A36E-ACDB24356535}"/>
                </a:ext>
              </a:extLst>
            </p:cNvPr>
            <p:cNvSpPr/>
            <p:nvPr/>
          </p:nvSpPr>
          <p:spPr>
            <a:xfrm>
              <a:off x="2818067" y="559198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31" name="正方形/長方形 1530">
              <a:extLst>
                <a:ext uri="{FF2B5EF4-FFF2-40B4-BE49-F238E27FC236}">
                  <a16:creationId xmlns:a16="http://schemas.microsoft.com/office/drawing/2014/main" id="{C06CD151-CFEA-4ADC-A5D6-D5D4D0AB33DD}"/>
                </a:ext>
              </a:extLst>
            </p:cNvPr>
            <p:cNvSpPr/>
            <p:nvPr/>
          </p:nvSpPr>
          <p:spPr>
            <a:xfrm>
              <a:off x="3051984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32" name="正方形/長方形 1531">
              <a:extLst>
                <a:ext uri="{FF2B5EF4-FFF2-40B4-BE49-F238E27FC236}">
                  <a16:creationId xmlns:a16="http://schemas.microsoft.com/office/drawing/2014/main" id="{74F87056-DDFC-44FC-B310-A7BE9ED2AAEA}"/>
                </a:ext>
              </a:extLst>
            </p:cNvPr>
            <p:cNvSpPr/>
            <p:nvPr/>
          </p:nvSpPr>
          <p:spPr>
            <a:xfrm>
              <a:off x="3285901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33" name="正方形/長方形 1532">
              <a:extLst>
                <a:ext uri="{FF2B5EF4-FFF2-40B4-BE49-F238E27FC236}">
                  <a16:creationId xmlns:a16="http://schemas.microsoft.com/office/drawing/2014/main" id="{254F6339-0642-4355-BFEE-0A6F10A7732A}"/>
                </a:ext>
              </a:extLst>
            </p:cNvPr>
            <p:cNvSpPr/>
            <p:nvPr/>
          </p:nvSpPr>
          <p:spPr>
            <a:xfrm>
              <a:off x="3754767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34" name="正方形/長方形 1533">
              <a:extLst>
                <a:ext uri="{FF2B5EF4-FFF2-40B4-BE49-F238E27FC236}">
                  <a16:creationId xmlns:a16="http://schemas.microsoft.com/office/drawing/2014/main" id="{158EC4D2-D9BB-4EAA-AA55-485A0B3695D8}"/>
                </a:ext>
              </a:extLst>
            </p:cNvPr>
            <p:cNvSpPr/>
            <p:nvPr/>
          </p:nvSpPr>
          <p:spPr>
            <a:xfrm>
              <a:off x="3988684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35" name="正方形/長方形 1534">
              <a:extLst>
                <a:ext uri="{FF2B5EF4-FFF2-40B4-BE49-F238E27FC236}">
                  <a16:creationId xmlns:a16="http://schemas.microsoft.com/office/drawing/2014/main" id="{B2081217-6CA2-43F5-81FD-8FDFD0B12DE6}"/>
                </a:ext>
              </a:extLst>
            </p:cNvPr>
            <p:cNvSpPr/>
            <p:nvPr/>
          </p:nvSpPr>
          <p:spPr>
            <a:xfrm>
              <a:off x="4223633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36" name="正方形/長方形 1535">
              <a:extLst>
                <a:ext uri="{FF2B5EF4-FFF2-40B4-BE49-F238E27FC236}">
                  <a16:creationId xmlns:a16="http://schemas.microsoft.com/office/drawing/2014/main" id="{4F50F9B6-8C63-4B33-9FE6-28B0612DF7C5}"/>
                </a:ext>
              </a:extLst>
            </p:cNvPr>
            <p:cNvSpPr/>
            <p:nvPr/>
          </p:nvSpPr>
          <p:spPr>
            <a:xfrm>
              <a:off x="2818067" y="582442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37" name="正方形/長方形 1536">
              <a:extLst>
                <a:ext uri="{FF2B5EF4-FFF2-40B4-BE49-F238E27FC236}">
                  <a16:creationId xmlns:a16="http://schemas.microsoft.com/office/drawing/2014/main" id="{A0D4F5B0-9C71-42E6-AAD8-73825698A4CE}"/>
                </a:ext>
              </a:extLst>
            </p:cNvPr>
            <p:cNvSpPr/>
            <p:nvPr/>
          </p:nvSpPr>
          <p:spPr>
            <a:xfrm>
              <a:off x="3051984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38" name="正方形/長方形 1537">
              <a:extLst>
                <a:ext uri="{FF2B5EF4-FFF2-40B4-BE49-F238E27FC236}">
                  <a16:creationId xmlns:a16="http://schemas.microsoft.com/office/drawing/2014/main" id="{DB764269-DEA8-4B10-B12A-3CBE8B454EC7}"/>
                </a:ext>
              </a:extLst>
            </p:cNvPr>
            <p:cNvSpPr/>
            <p:nvPr/>
          </p:nvSpPr>
          <p:spPr>
            <a:xfrm>
              <a:off x="3285901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39" name="正方形/長方形 1538">
              <a:extLst>
                <a:ext uri="{FF2B5EF4-FFF2-40B4-BE49-F238E27FC236}">
                  <a16:creationId xmlns:a16="http://schemas.microsoft.com/office/drawing/2014/main" id="{39F39638-C929-4572-9E1E-CDE64D29B1A0}"/>
                </a:ext>
              </a:extLst>
            </p:cNvPr>
            <p:cNvSpPr/>
            <p:nvPr/>
          </p:nvSpPr>
          <p:spPr>
            <a:xfrm>
              <a:off x="3519818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40" name="正方形/長方形 1539">
              <a:extLst>
                <a:ext uri="{FF2B5EF4-FFF2-40B4-BE49-F238E27FC236}">
                  <a16:creationId xmlns:a16="http://schemas.microsoft.com/office/drawing/2014/main" id="{3056A120-A933-45A3-8A9C-1F815B16CC65}"/>
                </a:ext>
              </a:extLst>
            </p:cNvPr>
            <p:cNvSpPr/>
            <p:nvPr/>
          </p:nvSpPr>
          <p:spPr>
            <a:xfrm>
              <a:off x="3754767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41" name="正方形/長方形 1540">
              <a:extLst>
                <a:ext uri="{FF2B5EF4-FFF2-40B4-BE49-F238E27FC236}">
                  <a16:creationId xmlns:a16="http://schemas.microsoft.com/office/drawing/2014/main" id="{EC451B52-2E4C-4135-BC96-D9C9267C1AD7}"/>
                </a:ext>
              </a:extLst>
            </p:cNvPr>
            <p:cNvSpPr/>
            <p:nvPr/>
          </p:nvSpPr>
          <p:spPr>
            <a:xfrm>
              <a:off x="3988684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42" name="正方形/長方形 1541">
              <a:extLst>
                <a:ext uri="{FF2B5EF4-FFF2-40B4-BE49-F238E27FC236}">
                  <a16:creationId xmlns:a16="http://schemas.microsoft.com/office/drawing/2014/main" id="{CD7A8EC7-4B29-4C13-85FE-2969FB2B472C}"/>
                </a:ext>
              </a:extLst>
            </p:cNvPr>
            <p:cNvSpPr/>
            <p:nvPr/>
          </p:nvSpPr>
          <p:spPr>
            <a:xfrm>
              <a:off x="4223633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43" name="正方形/長方形 1542">
              <a:extLst>
                <a:ext uri="{FF2B5EF4-FFF2-40B4-BE49-F238E27FC236}">
                  <a16:creationId xmlns:a16="http://schemas.microsoft.com/office/drawing/2014/main" id="{0F54375A-51CF-46D6-8078-19F7DC0508FE}"/>
                </a:ext>
              </a:extLst>
            </p:cNvPr>
            <p:cNvSpPr/>
            <p:nvPr/>
          </p:nvSpPr>
          <p:spPr>
            <a:xfrm>
              <a:off x="2818067" y="605686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44" name="正方形/長方形 1543">
              <a:extLst>
                <a:ext uri="{FF2B5EF4-FFF2-40B4-BE49-F238E27FC236}">
                  <a16:creationId xmlns:a16="http://schemas.microsoft.com/office/drawing/2014/main" id="{A29147BC-8143-4234-80A3-DC835CEC040A}"/>
                </a:ext>
              </a:extLst>
            </p:cNvPr>
            <p:cNvSpPr/>
            <p:nvPr/>
          </p:nvSpPr>
          <p:spPr>
            <a:xfrm>
              <a:off x="3051984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45" name="正方形/長方形 1544">
              <a:extLst>
                <a:ext uri="{FF2B5EF4-FFF2-40B4-BE49-F238E27FC236}">
                  <a16:creationId xmlns:a16="http://schemas.microsoft.com/office/drawing/2014/main" id="{D2770C0A-6266-489C-A7C6-822E91A032FE}"/>
                </a:ext>
              </a:extLst>
            </p:cNvPr>
            <p:cNvSpPr/>
            <p:nvPr/>
          </p:nvSpPr>
          <p:spPr>
            <a:xfrm>
              <a:off x="3285901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46" name="正方形/長方形 1545">
              <a:extLst>
                <a:ext uri="{FF2B5EF4-FFF2-40B4-BE49-F238E27FC236}">
                  <a16:creationId xmlns:a16="http://schemas.microsoft.com/office/drawing/2014/main" id="{4BA6B11F-6A55-46BC-A922-1619C708660A}"/>
                </a:ext>
              </a:extLst>
            </p:cNvPr>
            <p:cNvSpPr/>
            <p:nvPr/>
          </p:nvSpPr>
          <p:spPr>
            <a:xfrm>
              <a:off x="3519818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47" name="正方形/長方形 1546">
              <a:extLst>
                <a:ext uri="{FF2B5EF4-FFF2-40B4-BE49-F238E27FC236}">
                  <a16:creationId xmlns:a16="http://schemas.microsoft.com/office/drawing/2014/main" id="{1FD4C753-DA8C-41A1-B2F0-43C33F0E5A66}"/>
                </a:ext>
              </a:extLst>
            </p:cNvPr>
            <p:cNvSpPr/>
            <p:nvPr/>
          </p:nvSpPr>
          <p:spPr>
            <a:xfrm>
              <a:off x="3754767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48" name="正方形/長方形 1547">
              <a:extLst>
                <a:ext uri="{FF2B5EF4-FFF2-40B4-BE49-F238E27FC236}">
                  <a16:creationId xmlns:a16="http://schemas.microsoft.com/office/drawing/2014/main" id="{9D2A21AD-63D0-4CDD-9CF2-8AFB8D313C46}"/>
                </a:ext>
              </a:extLst>
            </p:cNvPr>
            <p:cNvSpPr/>
            <p:nvPr/>
          </p:nvSpPr>
          <p:spPr>
            <a:xfrm>
              <a:off x="3988684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49" name="正方形/長方形 1548">
              <a:extLst>
                <a:ext uri="{FF2B5EF4-FFF2-40B4-BE49-F238E27FC236}">
                  <a16:creationId xmlns:a16="http://schemas.microsoft.com/office/drawing/2014/main" id="{B15BB227-30BF-49F9-8388-FA6108A23532}"/>
                </a:ext>
              </a:extLst>
            </p:cNvPr>
            <p:cNvSpPr/>
            <p:nvPr/>
          </p:nvSpPr>
          <p:spPr>
            <a:xfrm>
              <a:off x="4223633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50" name="正方形/長方形 1549">
              <a:extLst>
                <a:ext uri="{FF2B5EF4-FFF2-40B4-BE49-F238E27FC236}">
                  <a16:creationId xmlns:a16="http://schemas.microsoft.com/office/drawing/2014/main" id="{D2B44F92-7E8B-4C87-94DB-FF9AE6063C65}"/>
                </a:ext>
              </a:extLst>
            </p:cNvPr>
            <p:cNvSpPr/>
            <p:nvPr/>
          </p:nvSpPr>
          <p:spPr>
            <a:xfrm>
              <a:off x="2818067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51" name="正方形/長方形 1550">
              <a:extLst>
                <a:ext uri="{FF2B5EF4-FFF2-40B4-BE49-F238E27FC236}">
                  <a16:creationId xmlns:a16="http://schemas.microsoft.com/office/drawing/2014/main" id="{C270DE4E-D88C-4E8D-B17D-DE1E05294D49}"/>
                </a:ext>
              </a:extLst>
            </p:cNvPr>
            <p:cNvSpPr/>
            <p:nvPr/>
          </p:nvSpPr>
          <p:spPr>
            <a:xfrm>
              <a:off x="4223633" y="629077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52" name="正方形/長方形 1551">
              <a:extLst>
                <a:ext uri="{FF2B5EF4-FFF2-40B4-BE49-F238E27FC236}">
                  <a16:creationId xmlns:a16="http://schemas.microsoft.com/office/drawing/2014/main" id="{8968BDE7-F4F2-40F9-B5C6-F1A9B58EBDCE}"/>
                </a:ext>
              </a:extLst>
            </p:cNvPr>
            <p:cNvSpPr/>
            <p:nvPr/>
          </p:nvSpPr>
          <p:spPr>
            <a:xfrm>
              <a:off x="3051984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53" name="正方形/長方形 1552">
              <a:extLst>
                <a:ext uri="{FF2B5EF4-FFF2-40B4-BE49-F238E27FC236}">
                  <a16:creationId xmlns:a16="http://schemas.microsoft.com/office/drawing/2014/main" id="{2F5A5843-9A28-4847-8990-58308C3630BF}"/>
                </a:ext>
              </a:extLst>
            </p:cNvPr>
            <p:cNvSpPr/>
            <p:nvPr/>
          </p:nvSpPr>
          <p:spPr>
            <a:xfrm>
              <a:off x="3285901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54" name="正方形/長方形 1553">
              <a:extLst>
                <a:ext uri="{FF2B5EF4-FFF2-40B4-BE49-F238E27FC236}">
                  <a16:creationId xmlns:a16="http://schemas.microsoft.com/office/drawing/2014/main" id="{7D603B9B-9FA6-4075-AF07-BF6FD7795CEC}"/>
                </a:ext>
              </a:extLst>
            </p:cNvPr>
            <p:cNvSpPr/>
            <p:nvPr/>
          </p:nvSpPr>
          <p:spPr>
            <a:xfrm>
              <a:off x="3519818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55" name="正方形/長方形 1554">
              <a:extLst>
                <a:ext uri="{FF2B5EF4-FFF2-40B4-BE49-F238E27FC236}">
                  <a16:creationId xmlns:a16="http://schemas.microsoft.com/office/drawing/2014/main" id="{E390EE34-6C73-4C16-BD94-98FCAACC5A89}"/>
                </a:ext>
              </a:extLst>
            </p:cNvPr>
            <p:cNvSpPr/>
            <p:nvPr/>
          </p:nvSpPr>
          <p:spPr>
            <a:xfrm>
              <a:off x="3754767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56" name="正方形/長方形 1555">
              <a:extLst>
                <a:ext uri="{FF2B5EF4-FFF2-40B4-BE49-F238E27FC236}">
                  <a16:creationId xmlns:a16="http://schemas.microsoft.com/office/drawing/2014/main" id="{03EABBA6-23BA-4AF2-BAA8-F986C87D4F8A}"/>
                </a:ext>
              </a:extLst>
            </p:cNvPr>
            <p:cNvSpPr/>
            <p:nvPr/>
          </p:nvSpPr>
          <p:spPr>
            <a:xfrm>
              <a:off x="3988684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57" name="正方形/長方形 1556">
              <a:extLst>
                <a:ext uri="{FF2B5EF4-FFF2-40B4-BE49-F238E27FC236}">
                  <a16:creationId xmlns:a16="http://schemas.microsoft.com/office/drawing/2014/main" id="{C743C5CD-5831-490D-940D-D17E28113D5A}"/>
                </a:ext>
              </a:extLst>
            </p:cNvPr>
            <p:cNvSpPr/>
            <p:nvPr/>
          </p:nvSpPr>
          <p:spPr>
            <a:xfrm>
              <a:off x="4223633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58" name="正方形/長方形 1557">
              <a:extLst>
                <a:ext uri="{FF2B5EF4-FFF2-40B4-BE49-F238E27FC236}">
                  <a16:creationId xmlns:a16="http://schemas.microsoft.com/office/drawing/2014/main" id="{0C67ED1C-9D64-486E-8E10-01B8433E471E}"/>
                </a:ext>
              </a:extLst>
            </p:cNvPr>
            <p:cNvSpPr/>
            <p:nvPr/>
          </p:nvSpPr>
          <p:spPr>
            <a:xfrm>
              <a:off x="2818067" y="652469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0EFAFF12-44D8-4A75-B3D1-A4A656ED566E}"/>
              </a:ext>
            </a:extLst>
          </p:cNvPr>
          <p:cNvGrpSpPr/>
          <p:nvPr/>
        </p:nvGrpSpPr>
        <p:grpSpPr>
          <a:xfrm>
            <a:off x="3871283" y="3429001"/>
            <a:ext cx="1639483" cy="1634461"/>
            <a:chOff x="1245947" y="1500667"/>
            <a:chExt cx="1639483" cy="1634461"/>
          </a:xfrm>
        </p:grpSpPr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3F813652-9BC2-47EC-B092-2E0DC7BC0432}"/>
                </a:ext>
              </a:extLst>
            </p:cNvPr>
            <p:cNvSpPr/>
            <p:nvPr/>
          </p:nvSpPr>
          <p:spPr>
            <a:xfrm>
              <a:off x="1479864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08FACA4D-DDBA-474A-B1B3-52AE42D68ACC}"/>
                </a:ext>
              </a:extLst>
            </p:cNvPr>
            <p:cNvSpPr/>
            <p:nvPr/>
          </p:nvSpPr>
          <p:spPr>
            <a:xfrm>
              <a:off x="1713781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D19BAD76-6E3F-4880-9993-04950081C5D3}"/>
                </a:ext>
              </a:extLst>
            </p:cNvPr>
            <p:cNvSpPr/>
            <p:nvPr/>
          </p:nvSpPr>
          <p:spPr>
            <a:xfrm>
              <a:off x="1947698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CB1CD8C6-64C1-4C6C-AB72-E8C9C04E82AE}"/>
                </a:ext>
              </a:extLst>
            </p:cNvPr>
            <p:cNvSpPr/>
            <p:nvPr/>
          </p:nvSpPr>
          <p:spPr>
            <a:xfrm>
              <a:off x="2182647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0DB3A037-36D8-4AFF-8155-F579527D35AA}"/>
                </a:ext>
              </a:extLst>
            </p:cNvPr>
            <p:cNvSpPr/>
            <p:nvPr/>
          </p:nvSpPr>
          <p:spPr>
            <a:xfrm>
              <a:off x="2416564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6AC9C124-9BD0-41D9-A8AA-9E1CD0980B22}"/>
                </a:ext>
              </a:extLst>
            </p:cNvPr>
            <p:cNvSpPr/>
            <p:nvPr/>
          </p:nvSpPr>
          <p:spPr>
            <a:xfrm>
              <a:off x="2651513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B5089B6E-4385-4729-AA82-ED4DF099DC3E}"/>
                </a:ext>
              </a:extLst>
            </p:cNvPr>
            <p:cNvSpPr/>
            <p:nvPr/>
          </p:nvSpPr>
          <p:spPr>
            <a:xfrm>
              <a:off x="1245947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9497BB33-4787-467F-A0E0-EC9417606020}"/>
                </a:ext>
              </a:extLst>
            </p:cNvPr>
            <p:cNvSpPr/>
            <p:nvPr/>
          </p:nvSpPr>
          <p:spPr>
            <a:xfrm>
              <a:off x="1479864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D16885CB-6923-43A9-99FA-1CC4112D13B9}"/>
                </a:ext>
              </a:extLst>
            </p:cNvPr>
            <p:cNvSpPr/>
            <p:nvPr/>
          </p:nvSpPr>
          <p:spPr>
            <a:xfrm>
              <a:off x="1713781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59A28928-15C4-4925-91FE-87F6A0EE40E9}"/>
                </a:ext>
              </a:extLst>
            </p:cNvPr>
            <p:cNvSpPr/>
            <p:nvPr/>
          </p:nvSpPr>
          <p:spPr>
            <a:xfrm>
              <a:off x="1947698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7E0FB17-AB17-4167-9F3D-CF6FCE922B9B}"/>
                </a:ext>
              </a:extLst>
            </p:cNvPr>
            <p:cNvSpPr/>
            <p:nvPr/>
          </p:nvSpPr>
          <p:spPr>
            <a:xfrm>
              <a:off x="2182647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83A83B85-F55B-40B9-931D-CD3623862BB1}"/>
                </a:ext>
              </a:extLst>
            </p:cNvPr>
            <p:cNvSpPr/>
            <p:nvPr/>
          </p:nvSpPr>
          <p:spPr>
            <a:xfrm>
              <a:off x="2416564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869680E0-FAF7-4AEA-AD7F-C52CC20BA04A}"/>
                </a:ext>
              </a:extLst>
            </p:cNvPr>
            <p:cNvSpPr/>
            <p:nvPr/>
          </p:nvSpPr>
          <p:spPr>
            <a:xfrm>
              <a:off x="2651513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A464969D-DA0A-4611-9292-2F304117E5FC}"/>
                </a:ext>
              </a:extLst>
            </p:cNvPr>
            <p:cNvSpPr/>
            <p:nvPr/>
          </p:nvSpPr>
          <p:spPr>
            <a:xfrm>
              <a:off x="1245947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4F142FAB-105C-4F0B-8603-48EDD0069485}"/>
                </a:ext>
              </a:extLst>
            </p:cNvPr>
            <p:cNvSpPr/>
            <p:nvPr/>
          </p:nvSpPr>
          <p:spPr>
            <a:xfrm>
              <a:off x="1479864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E71F7771-CA85-4FD8-BE19-CC726D57098C}"/>
                </a:ext>
              </a:extLst>
            </p:cNvPr>
            <p:cNvSpPr/>
            <p:nvPr/>
          </p:nvSpPr>
          <p:spPr>
            <a:xfrm>
              <a:off x="1713781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F9BE1938-0C0B-4111-B7CC-69B4B0E943BF}"/>
                </a:ext>
              </a:extLst>
            </p:cNvPr>
            <p:cNvSpPr/>
            <p:nvPr/>
          </p:nvSpPr>
          <p:spPr>
            <a:xfrm>
              <a:off x="1947698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A2F59240-608E-421E-A6E0-81B7A6678DA1}"/>
                </a:ext>
              </a:extLst>
            </p:cNvPr>
            <p:cNvSpPr/>
            <p:nvPr/>
          </p:nvSpPr>
          <p:spPr>
            <a:xfrm>
              <a:off x="2182647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422F8EC0-E556-4E6B-A5DE-5CFB1D22B7C5}"/>
                </a:ext>
              </a:extLst>
            </p:cNvPr>
            <p:cNvSpPr/>
            <p:nvPr/>
          </p:nvSpPr>
          <p:spPr>
            <a:xfrm>
              <a:off x="2416564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5CD409E2-35BA-4EA3-95CA-32BA860BD33B}"/>
                </a:ext>
              </a:extLst>
            </p:cNvPr>
            <p:cNvSpPr/>
            <p:nvPr/>
          </p:nvSpPr>
          <p:spPr>
            <a:xfrm>
              <a:off x="2651513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5E1EFC29-E281-4117-BE6E-564B9F9B768E}"/>
                </a:ext>
              </a:extLst>
            </p:cNvPr>
            <p:cNvSpPr/>
            <p:nvPr/>
          </p:nvSpPr>
          <p:spPr>
            <a:xfrm>
              <a:off x="1245947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C09D01A7-8801-4D7A-9F06-F7A7F04D1E45}"/>
                </a:ext>
              </a:extLst>
            </p:cNvPr>
            <p:cNvSpPr/>
            <p:nvPr/>
          </p:nvSpPr>
          <p:spPr>
            <a:xfrm>
              <a:off x="1479864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3CBC482D-6C09-4D66-8C60-D9D79B67F0F4}"/>
                </a:ext>
              </a:extLst>
            </p:cNvPr>
            <p:cNvSpPr/>
            <p:nvPr/>
          </p:nvSpPr>
          <p:spPr>
            <a:xfrm>
              <a:off x="1713781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DACB687C-7A8C-4A0E-8050-BD9390B2F14F}"/>
                </a:ext>
              </a:extLst>
            </p:cNvPr>
            <p:cNvSpPr/>
            <p:nvPr/>
          </p:nvSpPr>
          <p:spPr>
            <a:xfrm>
              <a:off x="2182647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3BF3F2FB-A776-48D8-8D9B-A78C34F13D31}"/>
                </a:ext>
              </a:extLst>
            </p:cNvPr>
            <p:cNvSpPr/>
            <p:nvPr/>
          </p:nvSpPr>
          <p:spPr>
            <a:xfrm>
              <a:off x="2416564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4E2469FA-E757-47BB-AF7B-4FB55D1342E4}"/>
                </a:ext>
              </a:extLst>
            </p:cNvPr>
            <p:cNvSpPr/>
            <p:nvPr/>
          </p:nvSpPr>
          <p:spPr>
            <a:xfrm>
              <a:off x="2651513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C97F4D03-ABED-427D-9BEF-E5759B87B883}"/>
                </a:ext>
              </a:extLst>
            </p:cNvPr>
            <p:cNvSpPr/>
            <p:nvPr/>
          </p:nvSpPr>
          <p:spPr>
            <a:xfrm>
              <a:off x="1245947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9109EAA0-A356-474F-865E-1D40611BE712}"/>
                </a:ext>
              </a:extLst>
            </p:cNvPr>
            <p:cNvSpPr/>
            <p:nvPr/>
          </p:nvSpPr>
          <p:spPr>
            <a:xfrm>
              <a:off x="1479864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C9D80877-9A0A-4A7B-9046-CECEFB59EF17}"/>
                </a:ext>
              </a:extLst>
            </p:cNvPr>
            <p:cNvSpPr/>
            <p:nvPr/>
          </p:nvSpPr>
          <p:spPr>
            <a:xfrm>
              <a:off x="1713781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5C3D726-4AA5-44D5-98A9-E95EEE537AAE}"/>
                </a:ext>
              </a:extLst>
            </p:cNvPr>
            <p:cNvSpPr/>
            <p:nvPr/>
          </p:nvSpPr>
          <p:spPr>
            <a:xfrm>
              <a:off x="1947698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7DA78E6-C64F-467C-BD09-7B4F4E89B486}"/>
                </a:ext>
              </a:extLst>
            </p:cNvPr>
            <p:cNvSpPr/>
            <p:nvPr/>
          </p:nvSpPr>
          <p:spPr>
            <a:xfrm>
              <a:off x="2182647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590473F-0EF1-47EF-A250-2E7953C42C91}"/>
                </a:ext>
              </a:extLst>
            </p:cNvPr>
            <p:cNvSpPr/>
            <p:nvPr/>
          </p:nvSpPr>
          <p:spPr>
            <a:xfrm>
              <a:off x="2416564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DB1615C1-7512-4661-BE2E-1D59E77CD23C}"/>
                </a:ext>
              </a:extLst>
            </p:cNvPr>
            <p:cNvSpPr/>
            <p:nvPr/>
          </p:nvSpPr>
          <p:spPr>
            <a:xfrm>
              <a:off x="2651513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17BD4847-3E88-4584-ABA4-12F9C360AE54}"/>
                </a:ext>
              </a:extLst>
            </p:cNvPr>
            <p:cNvSpPr/>
            <p:nvPr/>
          </p:nvSpPr>
          <p:spPr>
            <a:xfrm>
              <a:off x="1245947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0A59EE4A-A6DC-4113-BFFA-96E0298236CD}"/>
                </a:ext>
              </a:extLst>
            </p:cNvPr>
            <p:cNvSpPr/>
            <p:nvPr/>
          </p:nvSpPr>
          <p:spPr>
            <a:xfrm>
              <a:off x="1479864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765A21EF-9D61-45B9-AE73-0F4431F27C75}"/>
                </a:ext>
              </a:extLst>
            </p:cNvPr>
            <p:cNvSpPr/>
            <p:nvPr/>
          </p:nvSpPr>
          <p:spPr>
            <a:xfrm>
              <a:off x="1713781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54F31EBD-5673-47DE-92B6-EF218387A958}"/>
                </a:ext>
              </a:extLst>
            </p:cNvPr>
            <p:cNvSpPr/>
            <p:nvPr/>
          </p:nvSpPr>
          <p:spPr>
            <a:xfrm>
              <a:off x="1947698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1781E4C3-8B74-46A8-89AB-B404B6451145}"/>
                </a:ext>
              </a:extLst>
            </p:cNvPr>
            <p:cNvSpPr/>
            <p:nvPr/>
          </p:nvSpPr>
          <p:spPr>
            <a:xfrm>
              <a:off x="2182647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07E28B42-9297-49FE-BCC1-6605294E3715}"/>
                </a:ext>
              </a:extLst>
            </p:cNvPr>
            <p:cNvSpPr/>
            <p:nvPr/>
          </p:nvSpPr>
          <p:spPr>
            <a:xfrm>
              <a:off x="2416564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EAC11AE8-6CE4-4129-8F13-FA7F4ADA11E0}"/>
                </a:ext>
              </a:extLst>
            </p:cNvPr>
            <p:cNvSpPr/>
            <p:nvPr/>
          </p:nvSpPr>
          <p:spPr>
            <a:xfrm>
              <a:off x="2651513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C8DF2B43-5AD4-43F4-A023-DB3F010D4092}"/>
                </a:ext>
              </a:extLst>
            </p:cNvPr>
            <p:cNvSpPr/>
            <p:nvPr/>
          </p:nvSpPr>
          <p:spPr>
            <a:xfrm>
              <a:off x="1245947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501CA5F0-7178-4C29-BF49-376F964187A1}"/>
                </a:ext>
              </a:extLst>
            </p:cNvPr>
            <p:cNvSpPr/>
            <p:nvPr/>
          </p:nvSpPr>
          <p:spPr>
            <a:xfrm>
              <a:off x="2651513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37509073-75A6-4E56-98C9-2AEF6A866A96}"/>
                </a:ext>
              </a:extLst>
            </p:cNvPr>
            <p:cNvSpPr/>
            <p:nvPr/>
          </p:nvSpPr>
          <p:spPr>
            <a:xfrm>
              <a:off x="1479864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4DFD55AD-A0DA-4A42-BBA8-7B47FEF51BDA}"/>
                </a:ext>
              </a:extLst>
            </p:cNvPr>
            <p:cNvSpPr/>
            <p:nvPr/>
          </p:nvSpPr>
          <p:spPr>
            <a:xfrm>
              <a:off x="1713781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E4045DF8-6412-4077-9B76-6EBA0505E7EF}"/>
                </a:ext>
              </a:extLst>
            </p:cNvPr>
            <p:cNvSpPr/>
            <p:nvPr/>
          </p:nvSpPr>
          <p:spPr>
            <a:xfrm>
              <a:off x="1947698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BCE73D79-FCA5-4E00-9702-9B9C2090C92C}"/>
                </a:ext>
              </a:extLst>
            </p:cNvPr>
            <p:cNvSpPr/>
            <p:nvPr/>
          </p:nvSpPr>
          <p:spPr>
            <a:xfrm>
              <a:off x="2182647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5B3339A-33AD-408F-BEA7-29C3B6D77359}"/>
                </a:ext>
              </a:extLst>
            </p:cNvPr>
            <p:cNvSpPr/>
            <p:nvPr/>
          </p:nvSpPr>
          <p:spPr>
            <a:xfrm>
              <a:off x="2416564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88B41F4F-331B-4236-B0DC-EEC84C76D9AE}"/>
                </a:ext>
              </a:extLst>
            </p:cNvPr>
            <p:cNvSpPr/>
            <p:nvPr/>
          </p:nvSpPr>
          <p:spPr>
            <a:xfrm>
              <a:off x="2651513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75212BCF-E76A-447B-BF94-BC5462ECA07A}"/>
                </a:ext>
              </a:extLst>
            </p:cNvPr>
            <p:cNvSpPr/>
            <p:nvPr/>
          </p:nvSpPr>
          <p:spPr>
            <a:xfrm>
              <a:off x="1245947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71" name="楕円 70">
              <a:extLst>
                <a:ext uri="{FF2B5EF4-FFF2-40B4-BE49-F238E27FC236}">
                  <a16:creationId xmlns:a16="http://schemas.microsoft.com/office/drawing/2014/main" id="{7D6B66D6-F4C4-4655-B9D7-CA083FDCBD48}"/>
                </a:ext>
              </a:extLst>
            </p:cNvPr>
            <p:cNvSpPr/>
            <p:nvPr/>
          </p:nvSpPr>
          <p:spPr>
            <a:xfrm>
              <a:off x="1245948" y="1500667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5C05AD5E-0EA9-419C-B1D3-44CB6180AF33}"/>
                </a:ext>
              </a:extLst>
            </p:cNvPr>
            <p:cNvSpPr/>
            <p:nvPr/>
          </p:nvSpPr>
          <p:spPr>
            <a:xfrm>
              <a:off x="1947698" y="2200939"/>
              <a:ext cx="233917" cy="233917"/>
            </a:xfrm>
            <a:prstGeom prst="rect">
              <a:avLst/>
            </a:prstGeom>
            <a:solidFill>
              <a:srgbClr val="FF7C80"/>
            </a:solidFill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</p:grp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FD7DD5B1-1C46-4D67-9CAD-BB848D0958D3}"/>
              </a:ext>
            </a:extLst>
          </p:cNvPr>
          <p:cNvSpPr/>
          <p:nvPr/>
        </p:nvSpPr>
        <p:spPr>
          <a:xfrm>
            <a:off x="5742614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19F79391-9047-428F-97CF-381AC1D5CC7F}"/>
              </a:ext>
            </a:extLst>
          </p:cNvPr>
          <p:cNvSpPr/>
          <p:nvPr/>
        </p:nvSpPr>
        <p:spPr>
          <a:xfrm>
            <a:off x="5976531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34B5D033-7E72-4C3D-8C58-A34246E1F872}"/>
              </a:ext>
            </a:extLst>
          </p:cNvPr>
          <p:cNvSpPr/>
          <p:nvPr/>
        </p:nvSpPr>
        <p:spPr>
          <a:xfrm>
            <a:off x="6210448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CB5047B0-0B0B-40EA-A9D8-21DE0E9AD5D1}"/>
              </a:ext>
            </a:extLst>
          </p:cNvPr>
          <p:cNvSpPr/>
          <p:nvPr/>
        </p:nvSpPr>
        <p:spPr>
          <a:xfrm>
            <a:off x="6445397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858C8167-E36E-440D-86A0-5EBB08C696F8}"/>
              </a:ext>
            </a:extLst>
          </p:cNvPr>
          <p:cNvSpPr/>
          <p:nvPr/>
        </p:nvSpPr>
        <p:spPr>
          <a:xfrm>
            <a:off x="6679314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5579637A-DBF9-49C7-AE5A-D1B36FEB6BD7}"/>
              </a:ext>
            </a:extLst>
          </p:cNvPr>
          <p:cNvSpPr/>
          <p:nvPr/>
        </p:nvSpPr>
        <p:spPr>
          <a:xfrm>
            <a:off x="6914263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F4EC180A-32BC-45E7-B72A-11C2B96652A8}"/>
              </a:ext>
            </a:extLst>
          </p:cNvPr>
          <p:cNvSpPr/>
          <p:nvPr/>
        </p:nvSpPr>
        <p:spPr>
          <a:xfrm>
            <a:off x="5508697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F2BE436E-A148-4AE2-B104-6C3EA310ECC6}"/>
              </a:ext>
            </a:extLst>
          </p:cNvPr>
          <p:cNvSpPr/>
          <p:nvPr/>
        </p:nvSpPr>
        <p:spPr>
          <a:xfrm>
            <a:off x="5742614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D26BEFF6-13EF-420D-BC42-510F0B6A931D}"/>
              </a:ext>
            </a:extLst>
          </p:cNvPr>
          <p:cNvSpPr/>
          <p:nvPr/>
        </p:nvSpPr>
        <p:spPr>
          <a:xfrm>
            <a:off x="5976531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D2254013-8EF4-4636-8268-5822FFBA545F}"/>
              </a:ext>
            </a:extLst>
          </p:cNvPr>
          <p:cNvSpPr/>
          <p:nvPr/>
        </p:nvSpPr>
        <p:spPr>
          <a:xfrm>
            <a:off x="6210448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E2696B7E-CEEE-41A9-81CF-CA090C3E6568}"/>
              </a:ext>
            </a:extLst>
          </p:cNvPr>
          <p:cNvSpPr/>
          <p:nvPr/>
        </p:nvSpPr>
        <p:spPr>
          <a:xfrm>
            <a:off x="6445397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9C9D8067-281E-4812-8B49-71C5CDF5AA3E}"/>
              </a:ext>
            </a:extLst>
          </p:cNvPr>
          <p:cNvSpPr/>
          <p:nvPr/>
        </p:nvSpPr>
        <p:spPr>
          <a:xfrm>
            <a:off x="6679314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29238BED-2693-4A8A-857D-28B96237E6D8}"/>
              </a:ext>
            </a:extLst>
          </p:cNvPr>
          <p:cNvSpPr/>
          <p:nvPr/>
        </p:nvSpPr>
        <p:spPr>
          <a:xfrm>
            <a:off x="6914263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3DF54584-32B5-4663-9459-B326DD5489E4}"/>
              </a:ext>
            </a:extLst>
          </p:cNvPr>
          <p:cNvSpPr/>
          <p:nvPr/>
        </p:nvSpPr>
        <p:spPr>
          <a:xfrm>
            <a:off x="5508697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CF657326-333B-41AA-9ABE-BDC816982724}"/>
              </a:ext>
            </a:extLst>
          </p:cNvPr>
          <p:cNvSpPr/>
          <p:nvPr/>
        </p:nvSpPr>
        <p:spPr>
          <a:xfrm>
            <a:off x="5742614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6DDA8D9C-E215-4467-8E2C-6F71F98CC1E1}"/>
              </a:ext>
            </a:extLst>
          </p:cNvPr>
          <p:cNvSpPr/>
          <p:nvPr/>
        </p:nvSpPr>
        <p:spPr>
          <a:xfrm>
            <a:off x="5976531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F4DA8F4F-3CE7-4279-AF67-E2A6AA306EC2}"/>
              </a:ext>
            </a:extLst>
          </p:cNvPr>
          <p:cNvSpPr/>
          <p:nvPr/>
        </p:nvSpPr>
        <p:spPr>
          <a:xfrm>
            <a:off x="6210448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B13BA8E1-3265-4A42-9162-1BD71A6ED755}"/>
              </a:ext>
            </a:extLst>
          </p:cNvPr>
          <p:cNvSpPr/>
          <p:nvPr/>
        </p:nvSpPr>
        <p:spPr>
          <a:xfrm>
            <a:off x="6445397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65F8F81C-6CD6-4C0A-AC68-4ADA41FD9F34}"/>
              </a:ext>
            </a:extLst>
          </p:cNvPr>
          <p:cNvSpPr/>
          <p:nvPr/>
        </p:nvSpPr>
        <p:spPr>
          <a:xfrm>
            <a:off x="6679314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1F00B338-3D1A-4E0A-B029-F336F09AAB8F}"/>
              </a:ext>
            </a:extLst>
          </p:cNvPr>
          <p:cNvSpPr/>
          <p:nvPr/>
        </p:nvSpPr>
        <p:spPr>
          <a:xfrm>
            <a:off x="6914263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F7586C7F-3B46-4FDE-A19C-B4F5068FCB54}"/>
              </a:ext>
            </a:extLst>
          </p:cNvPr>
          <p:cNvSpPr/>
          <p:nvPr/>
        </p:nvSpPr>
        <p:spPr>
          <a:xfrm>
            <a:off x="5508697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A6FFE25D-2F55-40F9-9AF2-480F0F11D732}"/>
              </a:ext>
            </a:extLst>
          </p:cNvPr>
          <p:cNvSpPr/>
          <p:nvPr/>
        </p:nvSpPr>
        <p:spPr>
          <a:xfrm>
            <a:off x="5742614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7162CF4D-6B41-4877-A794-3F8C10A63F85}"/>
              </a:ext>
            </a:extLst>
          </p:cNvPr>
          <p:cNvSpPr/>
          <p:nvPr/>
        </p:nvSpPr>
        <p:spPr>
          <a:xfrm>
            <a:off x="5976531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3429687A-E1DF-48AE-BE2A-9374A04B8294}"/>
              </a:ext>
            </a:extLst>
          </p:cNvPr>
          <p:cNvSpPr/>
          <p:nvPr/>
        </p:nvSpPr>
        <p:spPr>
          <a:xfrm>
            <a:off x="6445397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537BA161-6D23-4BE5-9D15-D342F2A06CCB}"/>
              </a:ext>
            </a:extLst>
          </p:cNvPr>
          <p:cNvSpPr/>
          <p:nvPr/>
        </p:nvSpPr>
        <p:spPr>
          <a:xfrm>
            <a:off x="6679314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8AD03443-AB1E-4FE8-978C-150F7FF7A2A7}"/>
              </a:ext>
            </a:extLst>
          </p:cNvPr>
          <p:cNvSpPr/>
          <p:nvPr/>
        </p:nvSpPr>
        <p:spPr>
          <a:xfrm>
            <a:off x="6914263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18FBC177-9A3A-4AF5-8C63-0DD83837770D}"/>
              </a:ext>
            </a:extLst>
          </p:cNvPr>
          <p:cNvSpPr/>
          <p:nvPr/>
        </p:nvSpPr>
        <p:spPr>
          <a:xfrm>
            <a:off x="5508697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DE497346-1193-43CD-97B5-1098A43DAB61}"/>
              </a:ext>
            </a:extLst>
          </p:cNvPr>
          <p:cNvSpPr/>
          <p:nvPr/>
        </p:nvSpPr>
        <p:spPr>
          <a:xfrm>
            <a:off x="5742614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E0F7CC56-6525-47C1-B54B-A6FA24E19031}"/>
              </a:ext>
            </a:extLst>
          </p:cNvPr>
          <p:cNvSpPr/>
          <p:nvPr/>
        </p:nvSpPr>
        <p:spPr>
          <a:xfrm>
            <a:off x="5976531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9DF4FE6E-4A9A-44EF-B2DD-DF44CF26E790}"/>
              </a:ext>
            </a:extLst>
          </p:cNvPr>
          <p:cNvSpPr/>
          <p:nvPr/>
        </p:nvSpPr>
        <p:spPr>
          <a:xfrm>
            <a:off x="6210448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CC36851B-18A5-42D6-878E-4CE5CFD6B798}"/>
              </a:ext>
            </a:extLst>
          </p:cNvPr>
          <p:cNvSpPr/>
          <p:nvPr/>
        </p:nvSpPr>
        <p:spPr>
          <a:xfrm>
            <a:off x="6445397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AFE8C35F-F268-479B-82B7-32B38233949C}"/>
              </a:ext>
            </a:extLst>
          </p:cNvPr>
          <p:cNvSpPr/>
          <p:nvPr/>
        </p:nvSpPr>
        <p:spPr>
          <a:xfrm>
            <a:off x="6679314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82053CDB-38EF-47D3-80B2-61F295421CC8}"/>
              </a:ext>
            </a:extLst>
          </p:cNvPr>
          <p:cNvSpPr/>
          <p:nvPr/>
        </p:nvSpPr>
        <p:spPr>
          <a:xfrm>
            <a:off x="6914263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D9D0E785-FCDD-4278-92FC-11872666DC5C}"/>
              </a:ext>
            </a:extLst>
          </p:cNvPr>
          <p:cNvSpPr/>
          <p:nvPr/>
        </p:nvSpPr>
        <p:spPr>
          <a:xfrm>
            <a:off x="5508697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DD8E830C-0E1F-4511-9F83-775BE691BC1E}"/>
              </a:ext>
            </a:extLst>
          </p:cNvPr>
          <p:cNvSpPr/>
          <p:nvPr/>
        </p:nvSpPr>
        <p:spPr>
          <a:xfrm>
            <a:off x="5742614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id="{1954B8C5-AC7F-483C-B414-980BD8099648}"/>
              </a:ext>
            </a:extLst>
          </p:cNvPr>
          <p:cNvSpPr/>
          <p:nvPr/>
        </p:nvSpPr>
        <p:spPr>
          <a:xfrm>
            <a:off x="5976531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90C4E1D5-25EC-4ED1-B10B-055B8FD7407B}"/>
              </a:ext>
            </a:extLst>
          </p:cNvPr>
          <p:cNvSpPr/>
          <p:nvPr/>
        </p:nvSpPr>
        <p:spPr>
          <a:xfrm>
            <a:off x="6210448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12D68B09-527A-4E14-83DC-EE06090287DA}"/>
              </a:ext>
            </a:extLst>
          </p:cNvPr>
          <p:cNvSpPr/>
          <p:nvPr/>
        </p:nvSpPr>
        <p:spPr>
          <a:xfrm>
            <a:off x="6445397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2" name="正方形/長方形 111">
            <a:extLst>
              <a:ext uri="{FF2B5EF4-FFF2-40B4-BE49-F238E27FC236}">
                <a16:creationId xmlns:a16="http://schemas.microsoft.com/office/drawing/2014/main" id="{04E57714-4796-4E7D-B068-9E0ECA418C61}"/>
              </a:ext>
            </a:extLst>
          </p:cNvPr>
          <p:cNvSpPr/>
          <p:nvPr/>
        </p:nvSpPr>
        <p:spPr>
          <a:xfrm>
            <a:off x="6679314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8CB4882C-34BC-46A6-A8D4-35630AB1C469}"/>
              </a:ext>
            </a:extLst>
          </p:cNvPr>
          <p:cNvSpPr/>
          <p:nvPr/>
        </p:nvSpPr>
        <p:spPr>
          <a:xfrm>
            <a:off x="6914263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158CCF55-41E2-414E-888D-1EC91130C077}"/>
              </a:ext>
            </a:extLst>
          </p:cNvPr>
          <p:cNvSpPr/>
          <p:nvPr/>
        </p:nvSpPr>
        <p:spPr>
          <a:xfrm>
            <a:off x="5508697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5" name="正方形/長方形 114">
            <a:extLst>
              <a:ext uri="{FF2B5EF4-FFF2-40B4-BE49-F238E27FC236}">
                <a16:creationId xmlns:a16="http://schemas.microsoft.com/office/drawing/2014/main" id="{1E5017CF-590A-44FB-A170-228D523BD7D8}"/>
              </a:ext>
            </a:extLst>
          </p:cNvPr>
          <p:cNvSpPr/>
          <p:nvPr/>
        </p:nvSpPr>
        <p:spPr>
          <a:xfrm>
            <a:off x="6914263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9237007A-D432-4F7B-80A8-5EC579C1798F}"/>
              </a:ext>
            </a:extLst>
          </p:cNvPr>
          <p:cNvSpPr/>
          <p:nvPr/>
        </p:nvSpPr>
        <p:spPr>
          <a:xfrm>
            <a:off x="5742614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E78F0DDF-309B-4576-9B7E-381908B2E241}"/>
              </a:ext>
            </a:extLst>
          </p:cNvPr>
          <p:cNvSpPr/>
          <p:nvPr/>
        </p:nvSpPr>
        <p:spPr>
          <a:xfrm>
            <a:off x="5976531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74A66BFF-B9BE-46AD-A083-0FD1BD445244}"/>
              </a:ext>
            </a:extLst>
          </p:cNvPr>
          <p:cNvSpPr/>
          <p:nvPr/>
        </p:nvSpPr>
        <p:spPr>
          <a:xfrm>
            <a:off x="6210448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7C2BB439-3A43-4646-AF1C-CF2E46AAB17D}"/>
              </a:ext>
            </a:extLst>
          </p:cNvPr>
          <p:cNvSpPr/>
          <p:nvPr/>
        </p:nvSpPr>
        <p:spPr>
          <a:xfrm>
            <a:off x="6445397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5A8E5303-CC6F-49C3-8FF2-912E9EC791F1}"/>
              </a:ext>
            </a:extLst>
          </p:cNvPr>
          <p:cNvSpPr/>
          <p:nvPr/>
        </p:nvSpPr>
        <p:spPr>
          <a:xfrm>
            <a:off x="6679314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1" name="正方形/長方形 120">
            <a:extLst>
              <a:ext uri="{FF2B5EF4-FFF2-40B4-BE49-F238E27FC236}">
                <a16:creationId xmlns:a16="http://schemas.microsoft.com/office/drawing/2014/main" id="{B144DFD6-0D5B-4B83-9D2F-3E3C0B9A0EBB}"/>
              </a:ext>
            </a:extLst>
          </p:cNvPr>
          <p:cNvSpPr/>
          <p:nvPr/>
        </p:nvSpPr>
        <p:spPr>
          <a:xfrm>
            <a:off x="6914263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45BEBEBC-3463-4F75-8F3C-4B747D72C637}"/>
              </a:ext>
            </a:extLst>
          </p:cNvPr>
          <p:cNvSpPr/>
          <p:nvPr/>
        </p:nvSpPr>
        <p:spPr>
          <a:xfrm>
            <a:off x="5508697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3" name="楕円 122">
            <a:extLst>
              <a:ext uri="{FF2B5EF4-FFF2-40B4-BE49-F238E27FC236}">
                <a16:creationId xmlns:a16="http://schemas.microsoft.com/office/drawing/2014/main" id="{46602C9A-AD7B-428B-9E49-64F94A469F94}"/>
              </a:ext>
            </a:extLst>
          </p:cNvPr>
          <p:cNvSpPr/>
          <p:nvPr/>
        </p:nvSpPr>
        <p:spPr>
          <a:xfrm>
            <a:off x="5508697" y="3429001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4" name="正方形/長方形 123">
            <a:extLst>
              <a:ext uri="{FF2B5EF4-FFF2-40B4-BE49-F238E27FC236}">
                <a16:creationId xmlns:a16="http://schemas.microsoft.com/office/drawing/2014/main" id="{FF69A856-F08C-41F9-BF68-F5875BBBF866}"/>
              </a:ext>
            </a:extLst>
          </p:cNvPr>
          <p:cNvSpPr/>
          <p:nvPr/>
        </p:nvSpPr>
        <p:spPr>
          <a:xfrm>
            <a:off x="6210448" y="4129273"/>
            <a:ext cx="233917" cy="23391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54690C55-FBA2-4753-AAB3-29E8823F836C}"/>
              </a:ext>
            </a:extLst>
          </p:cNvPr>
          <p:cNvSpPr/>
          <p:nvPr/>
        </p:nvSpPr>
        <p:spPr>
          <a:xfrm>
            <a:off x="7377924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B7D1AB0A-8E6C-480A-A430-6CC39734D25C}"/>
              </a:ext>
            </a:extLst>
          </p:cNvPr>
          <p:cNvSpPr/>
          <p:nvPr/>
        </p:nvSpPr>
        <p:spPr>
          <a:xfrm>
            <a:off x="7611841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id="{21D6A23E-352D-4354-952F-156A19F5FA43}"/>
              </a:ext>
            </a:extLst>
          </p:cNvPr>
          <p:cNvSpPr/>
          <p:nvPr/>
        </p:nvSpPr>
        <p:spPr>
          <a:xfrm>
            <a:off x="7845758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id="{BB4267B7-776B-48E9-931C-186B35E32D0C}"/>
              </a:ext>
            </a:extLst>
          </p:cNvPr>
          <p:cNvSpPr/>
          <p:nvPr/>
        </p:nvSpPr>
        <p:spPr>
          <a:xfrm>
            <a:off x="8080707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5DD198DE-4718-4ABF-9431-117CD74DFF11}"/>
              </a:ext>
            </a:extLst>
          </p:cNvPr>
          <p:cNvSpPr/>
          <p:nvPr/>
        </p:nvSpPr>
        <p:spPr>
          <a:xfrm>
            <a:off x="8314624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8C56AC6E-E8BC-4B3D-9EE5-4C47669CB937}"/>
              </a:ext>
            </a:extLst>
          </p:cNvPr>
          <p:cNvSpPr/>
          <p:nvPr/>
        </p:nvSpPr>
        <p:spPr>
          <a:xfrm>
            <a:off x="8549573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2D38D074-F087-4702-981D-08C7406D4599}"/>
              </a:ext>
            </a:extLst>
          </p:cNvPr>
          <p:cNvSpPr/>
          <p:nvPr/>
        </p:nvSpPr>
        <p:spPr>
          <a:xfrm>
            <a:off x="7144007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83C721A9-9FCF-4D07-8DA4-53FB9E1BE946}"/>
              </a:ext>
            </a:extLst>
          </p:cNvPr>
          <p:cNvSpPr/>
          <p:nvPr/>
        </p:nvSpPr>
        <p:spPr>
          <a:xfrm>
            <a:off x="7377924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id="{26609B2D-49FD-45F5-AF0E-C9E2EE8CDD53}"/>
              </a:ext>
            </a:extLst>
          </p:cNvPr>
          <p:cNvSpPr/>
          <p:nvPr/>
        </p:nvSpPr>
        <p:spPr>
          <a:xfrm>
            <a:off x="7611841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5" name="正方形/長方形 134">
            <a:extLst>
              <a:ext uri="{FF2B5EF4-FFF2-40B4-BE49-F238E27FC236}">
                <a16:creationId xmlns:a16="http://schemas.microsoft.com/office/drawing/2014/main" id="{C963311F-8AAC-43F5-AC1F-B733FD7E0E8F}"/>
              </a:ext>
            </a:extLst>
          </p:cNvPr>
          <p:cNvSpPr/>
          <p:nvPr/>
        </p:nvSpPr>
        <p:spPr>
          <a:xfrm>
            <a:off x="7845758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1EB4F27B-C976-49A6-AD20-5AABE1DA185E}"/>
              </a:ext>
            </a:extLst>
          </p:cNvPr>
          <p:cNvSpPr/>
          <p:nvPr/>
        </p:nvSpPr>
        <p:spPr>
          <a:xfrm>
            <a:off x="8080707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id="{39DC8396-898F-426F-A51E-30558CE04C32}"/>
              </a:ext>
            </a:extLst>
          </p:cNvPr>
          <p:cNvSpPr/>
          <p:nvPr/>
        </p:nvSpPr>
        <p:spPr>
          <a:xfrm>
            <a:off x="8314624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8" name="正方形/長方形 137">
            <a:extLst>
              <a:ext uri="{FF2B5EF4-FFF2-40B4-BE49-F238E27FC236}">
                <a16:creationId xmlns:a16="http://schemas.microsoft.com/office/drawing/2014/main" id="{42FAD088-3FE6-4CF8-82EA-FFCF7C83C06A}"/>
              </a:ext>
            </a:extLst>
          </p:cNvPr>
          <p:cNvSpPr/>
          <p:nvPr/>
        </p:nvSpPr>
        <p:spPr>
          <a:xfrm>
            <a:off x="8549573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id="{68C8032A-C729-4634-BF17-43515174A265}"/>
              </a:ext>
            </a:extLst>
          </p:cNvPr>
          <p:cNvSpPr/>
          <p:nvPr/>
        </p:nvSpPr>
        <p:spPr>
          <a:xfrm>
            <a:off x="7144007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0" name="正方形/長方形 139">
            <a:extLst>
              <a:ext uri="{FF2B5EF4-FFF2-40B4-BE49-F238E27FC236}">
                <a16:creationId xmlns:a16="http://schemas.microsoft.com/office/drawing/2014/main" id="{1A012A37-9C52-4386-A81B-44FBD1BCCC0B}"/>
              </a:ext>
            </a:extLst>
          </p:cNvPr>
          <p:cNvSpPr/>
          <p:nvPr/>
        </p:nvSpPr>
        <p:spPr>
          <a:xfrm>
            <a:off x="7377924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1" name="正方形/長方形 140">
            <a:extLst>
              <a:ext uri="{FF2B5EF4-FFF2-40B4-BE49-F238E27FC236}">
                <a16:creationId xmlns:a16="http://schemas.microsoft.com/office/drawing/2014/main" id="{4D91ABE2-D827-4620-86EB-3453584E7181}"/>
              </a:ext>
            </a:extLst>
          </p:cNvPr>
          <p:cNvSpPr/>
          <p:nvPr/>
        </p:nvSpPr>
        <p:spPr>
          <a:xfrm>
            <a:off x="7611841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2" name="正方形/長方形 141">
            <a:extLst>
              <a:ext uri="{FF2B5EF4-FFF2-40B4-BE49-F238E27FC236}">
                <a16:creationId xmlns:a16="http://schemas.microsoft.com/office/drawing/2014/main" id="{DD39B9EB-43BB-482B-A97E-9433D3753610}"/>
              </a:ext>
            </a:extLst>
          </p:cNvPr>
          <p:cNvSpPr/>
          <p:nvPr/>
        </p:nvSpPr>
        <p:spPr>
          <a:xfrm>
            <a:off x="7845758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3" name="正方形/長方形 142">
            <a:extLst>
              <a:ext uri="{FF2B5EF4-FFF2-40B4-BE49-F238E27FC236}">
                <a16:creationId xmlns:a16="http://schemas.microsoft.com/office/drawing/2014/main" id="{8B39F6D1-D18F-4AC8-AE36-C9FE91A94EE3}"/>
              </a:ext>
            </a:extLst>
          </p:cNvPr>
          <p:cNvSpPr/>
          <p:nvPr/>
        </p:nvSpPr>
        <p:spPr>
          <a:xfrm>
            <a:off x="8080707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4" name="正方形/長方形 143">
            <a:extLst>
              <a:ext uri="{FF2B5EF4-FFF2-40B4-BE49-F238E27FC236}">
                <a16:creationId xmlns:a16="http://schemas.microsoft.com/office/drawing/2014/main" id="{330332C8-DD00-46C9-948A-EBA8661CCDFD}"/>
              </a:ext>
            </a:extLst>
          </p:cNvPr>
          <p:cNvSpPr/>
          <p:nvPr/>
        </p:nvSpPr>
        <p:spPr>
          <a:xfrm>
            <a:off x="8314624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5" name="正方形/長方形 144">
            <a:extLst>
              <a:ext uri="{FF2B5EF4-FFF2-40B4-BE49-F238E27FC236}">
                <a16:creationId xmlns:a16="http://schemas.microsoft.com/office/drawing/2014/main" id="{4A580316-0BF3-45F9-8A86-9094B8174822}"/>
              </a:ext>
            </a:extLst>
          </p:cNvPr>
          <p:cNvSpPr/>
          <p:nvPr/>
        </p:nvSpPr>
        <p:spPr>
          <a:xfrm>
            <a:off x="8549573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6" name="正方形/長方形 145">
            <a:extLst>
              <a:ext uri="{FF2B5EF4-FFF2-40B4-BE49-F238E27FC236}">
                <a16:creationId xmlns:a16="http://schemas.microsoft.com/office/drawing/2014/main" id="{AE5004F4-487D-4305-8575-E8D69FCB187D}"/>
              </a:ext>
            </a:extLst>
          </p:cNvPr>
          <p:cNvSpPr/>
          <p:nvPr/>
        </p:nvSpPr>
        <p:spPr>
          <a:xfrm>
            <a:off x="7144007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7" name="正方形/長方形 146">
            <a:extLst>
              <a:ext uri="{FF2B5EF4-FFF2-40B4-BE49-F238E27FC236}">
                <a16:creationId xmlns:a16="http://schemas.microsoft.com/office/drawing/2014/main" id="{1B9A8C0A-0F89-4DD4-AF9E-AA28372D849B}"/>
              </a:ext>
            </a:extLst>
          </p:cNvPr>
          <p:cNvSpPr/>
          <p:nvPr/>
        </p:nvSpPr>
        <p:spPr>
          <a:xfrm>
            <a:off x="7377924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8" name="正方形/長方形 147">
            <a:extLst>
              <a:ext uri="{FF2B5EF4-FFF2-40B4-BE49-F238E27FC236}">
                <a16:creationId xmlns:a16="http://schemas.microsoft.com/office/drawing/2014/main" id="{2EC289D7-4239-48A1-934C-20DAA75C3E29}"/>
              </a:ext>
            </a:extLst>
          </p:cNvPr>
          <p:cNvSpPr/>
          <p:nvPr/>
        </p:nvSpPr>
        <p:spPr>
          <a:xfrm>
            <a:off x="7611841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9" name="正方形/長方形 148">
            <a:extLst>
              <a:ext uri="{FF2B5EF4-FFF2-40B4-BE49-F238E27FC236}">
                <a16:creationId xmlns:a16="http://schemas.microsoft.com/office/drawing/2014/main" id="{8B1502CD-BC9D-4FE7-9AE3-FCCCC27364A5}"/>
              </a:ext>
            </a:extLst>
          </p:cNvPr>
          <p:cNvSpPr/>
          <p:nvPr/>
        </p:nvSpPr>
        <p:spPr>
          <a:xfrm>
            <a:off x="8080707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0" name="正方形/長方形 149">
            <a:extLst>
              <a:ext uri="{FF2B5EF4-FFF2-40B4-BE49-F238E27FC236}">
                <a16:creationId xmlns:a16="http://schemas.microsoft.com/office/drawing/2014/main" id="{43713E1A-0C1F-405D-B908-74952C530C4D}"/>
              </a:ext>
            </a:extLst>
          </p:cNvPr>
          <p:cNvSpPr/>
          <p:nvPr/>
        </p:nvSpPr>
        <p:spPr>
          <a:xfrm>
            <a:off x="8314624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1" name="正方形/長方形 150">
            <a:extLst>
              <a:ext uri="{FF2B5EF4-FFF2-40B4-BE49-F238E27FC236}">
                <a16:creationId xmlns:a16="http://schemas.microsoft.com/office/drawing/2014/main" id="{24A6F155-9BDF-4D81-9FF9-817899D48CC1}"/>
              </a:ext>
            </a:extLst>
          </p:cNvPr>
          <p:cNvSpPr/>
          <p:nvPr/>
        </p:nvSpPr>
        <p:spPr>
          <a:xfrm>
            <a:off x="8549573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F8C371C2-9F25-4976-A4A8-FA5792CFD29E}"/>
              </a:ext>
            </a:extLst>
          </p:cNvPr>
          <p:cNvSpPr/>
          <p:nvPr/>
        </p:nvSpPr>
        <p:spPr>
          <a:xfrm>
            <a:off x="7144007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2882AC96-AE3D-445A-8674-E384B41928AC}"/>
              </a:ext>
            </a:extLst>
          </p:cNvPr>
          <p:cNvSpPr/>
          <p:nvPr/>
        </p:nvSpPr>
        <p:spPr>
          <a:xfrm>
            <a:off x="7377924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4" name="正方形/長方形 153">
            <a:extLst>
              <a:ext uri="{FF2B5EF4-FFF2-40B4-BE49-F238E27FC236}">
                <a16:creationId xmlns:a16="http://schemas.microsoft.com/office/drawing/2014/main" id="{3D6F5F5F-EEE8-4D78-83C6-CD1538F5C7B6}"/>
              </a:ext>
            </a:extLst>
          </p:cNvPr>
          <p:cNvSpPr/>
          <p:nvPr/>
        </p:nvSpPr>
        <p:spPr>
          <a:xfrm>
            <a:off x="7611841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36051643-1386-4E83-B5D9-17916ADC8FD1}"/>
              </a:ext>
            </a:extLst>
          </p:cNvPr>
          <p:cNvSpPr/>
          <p:nvPr/>
        </p:nvSpPr>
        <p:spPr>
          <a:xfrm>
            <a:off x="7845758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42646991-6F72-4090-B936-57326D0500C0}"/>
              </a:ext>
            </a:extLst>
          </p:cNvPr>
          <p:cNvSpPr/>
          <p:nvPr/>
        </p:nvSpPr>
        <p:spPr>
          <a:xfrm>
            <a:off x="8080707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8D03F043-1C5A-4097-8106-9F83FD404FAF}"/>
              </a:ext>
            </a:extLst>
          </p:cNvPr>
          <p:cNvSpPr/>
          <p:nvPr/>
        </p:nvSpPr>
        <p:spPr>
          <a:xfrm>
            <a:off x="8314624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3EF952DA-211E-465C-9001-095680A1CC5A}"/>
              </a:ext>
            </a:extLst>
          </p:cNvPr>
          <p:cNvSpPr/>
          <p:nvPr/>
        </p:nvSpPr>
        <p:spPr>
          <a:xfrm>
            <a:off x="8549573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3A8E6C78-F3B8-4757-B764-8077884F5CE4}"/>
              </a:ext>
            </a:extLst>
          </p:cNvPr>
          <p:cNvSpPr/>
          <p:nvPr/>
        </p:nvSpPr>
        <p:spPr>
          <a:xfrm>
            <a:off x="7144007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0" name="正方形/長方形 159">
            <a:extLst>
              <a:ext uri="{FF2B5EF4-FFF2-40B4-BE49-F238E27FC236}">
                <a16:creationId xmlns:a16="http://schemas.microsoft.com/office/drawing/2014/main" id="{818F9F17-B74E-4087-85D6-EAD39A3CB7CB}"/>
              </a:ext>
            </a:extLst>
          </p:cNvPr>
          <p:cNvSpPr/>
          <p:nvPr/>
        </p:nvSpPr>
        <p:spPr>
          <a:xfrm>
            <a:off x="7377924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1" name="正方形/長方形 160">
            <a:extLst>
              <a:ext uri="{FF2B5EF4-FFF2-40B4-BE49-F238E27FC236}">
                <a16:creationId xmlns:a16="http://schemas.microsoft.com/office/drawing/2014/main" id="{269C23F7-6EE4-44EB-97C5-D2D43FA4E387}"/>
              </a:ext>
            </a:extLst>
          </p:cNvPr>
          <p:cNvSpPr/>
          <p:nvPr/>
        </p:nvSpPr>
        <p:spPr>
          <a:xfrm>
            <a:off x="7611841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2" name="正方形/長方形 161">
            <a:extLst>
              <a:ext uri="{FF2B5EF4-FFF2-40B4-BE49-F238E27FC236}">
                <a16:creationId xmlns:a16="http://schemas.microsoft.com/office/drawing/2014/main" id="{5F3120BA-BCAF-4F85-8B4F-BBCDFF8D3ACD}"/>
              </a:ext>
            </a:extLst>
          </p:cNvPr>
          <p:cNvSpPr/>
          <p:nvPr/>
        </p:nvSpPr>
        <p:spPr>
          <a:xfrm>
            <a:off x="7845758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3" name="正方形/長方形 162">
            <a:extLst>
              <a:ext uri="{FF2B5EF4-FFF2-40B4-BE49-F238E27FC236}">
                <a16:creationId xmlns:a16="http://schemas.microsoft.com/office/drawing/2014/main" id="{4642F0AD-09D1-4FD4-8C1A-B34D092F884B}"/>
              </a:ext>
            </a:extLst>
          </p:cNvPr>
          <p:cNvSpPr/>
          <p:nvPr/>
        </p:nvSpPr>
        <p:spPr>
          <a:xfrm>
            <a:off x="8080707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4" name="正方形/長方形 163">
            <a:extLst>
              <a:ext uri="{FF2B5EF4-FFF2-40B4-BE49-F238E27FC236}">
                <a16:creationId xmlns:a16="http://schemas.microsoft.com/office/drawing/2014/main" id="{519939F1-A7BF-4979-96D5-5BBBF61923B6}"/>
              </a:ext>
            </a:extLst>
          </p:cNvPr>
          <p:cNvSpPr/>
          <p:nvPr/>
        </p:nvSpPr>
        <p:spPr>
          <a:xfrm>
            <a:off x="8314624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5" name="正方形/長方形 164">
            <a:extLst>
              <a:ext uri="{FF2B5EF4-FFF2-40B4-BE49-F238E27FC236}">
                <a16:creationId xmlns:a16="http://schemas.microsoft.com/office/drawing/2014/main" id="{40060031-68AB-49A0-BC3B-4932A2EEB210}"/>
              </a:ext>
            </a:extLst>
          </p:cNvPr>
          <p:cNvSpPr/>
          <p:nvPr/>
        </p:nvSpPr>
        <p:spPr>
          <a:xfrm>
            <a:off x="8549573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6" name="正方形/長方形 165">
            <a:extLst>
              <a:ext uri="{FF2B5EF4-FFF2-40B4-BE49-F238E27FC236}">
                <a16:creationId xmlns:a16="http://schemas.microsoft.com/office/drawing/2014/main" id="{782395D2-4EDC-4CF9-AD3E-A7851A43AF8F}"/>
              </a:ext>
            </a:extLst>
          </p:cNvPr>
          <p:cNvSpPr/>
          <p:nvPr/>
        </p:nvSpPr>
        <p:spPr>
          <a:xfrm>
            <a:off x="7144007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7" name="正方形/長方形 166">
            <a:extLst>
              <a:ext uri="{FF2B5EF4-FFF2-40B4-BE49-F238E27FC236}">
                <a16:creationId xmlns:a16="http://schemas.microsoft.com/office/drawing/2014/main" id="{87501A3C-EFBE-4F23-B082-EE47293BE43A}"/>
              </a:ext>
            </a:extLst>
          </p:cNvPr>
          <p:cNvSpPr/>
          <p:nvPr/>
        </p:nvSpPr>
        <p:spPr>
          <a:xfrm>
            <a:off x="8549573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8" name="正方形/長方形 167">
            <a:extLst>
              <a:ext uri="{FF2B5EF4-FFF2-40B4-BE49-F238E27FC236}">
                <a16:creationId xmlns:a16="http://schemas.microsoft.com/office/drawing/2014/main" id="{2149E05D-FA77-444F-8B2E-7EAD2EB10B5B}"/>
              </a:ext>
            </a:extLst>
          </p:cNvPr>
          <p:cNvSpPr/>
          <p:nvPr/>
        </p:nvSpPr>
        <p:spPr>
          <a:xfrm>
            <a:off x="7377924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9" name="正方形/長方形 168">
            <a:extLst>
              <a:ext uri="{FF2B5EF4-FFF2-40B4-BE49-F238E27FC236}">
                <a16:creationId xmlns:a16="http://schemas.microsoft.com/office/drawing/2014/main" id="{FCB54F10-EFBB-4EB1-AB18-5FDC8FD8D5BF}"/>
              </a:ext>
            </a:extLst>
          </p:cNvPr>
          <p:cNvSpPr/>
          <p:nvPr/>
        </p:nvSpPr>
        <p:spPr>
          <a:xfrm>
            <a:off x="7611841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0" name="正方形/長方形 169">
            <a:extLst>
              <a:ext uri="{FF2B5EF4-FFF2-40B4-BE49-F238E27FC236}">
                <a16:creationId xmlns:a16="http://schemas.microsoft.com/office/drawing/2014/main" id="{187714EE-0FB8-4354-A166-E27E74A3EA12}"/>
              </a:ext>
            </a:extLst>
          </p:cNvPr>
          <p:cNvSpPr/>
          <p:nvPr/>
        </p:nvSpPr>
        <p:spPr>
          <a:xfrm>
            <a:off x="7845758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1" name="正方形/長方形 170">
            <a:extLst>
              <a:ext uri="{FF2B5EF4-FFF2-40B4-BE49-F238E27FC236}">
                <a16:creationId xmlns:a16="http://schemas.microsoft.com/office/drawing/2014/main" id="{D0C3FAC0-4E78-4ED3-B508-7DD257123F38}"/>
              </a:ext>
            </a:extLst>
          </p:cNvPr>
          <p:cNvSpPr/>
          <p:nvPr/>
        </p:nvSpPr>
        <p:spPr>
          <a:xfrm>
            <a:off x="8080707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2" name="正方形/長方形 171">
            <a:extLst>
              <a:ext uri="{FF2B5EF4-FFF2-40B4-BE49-F238E27FC236}">
                <a16:creationId xmlns:a16="http://schemas.microsoft.com/office/drawing/2014/main" id="{20490427-347A-4469-8DD3-F1A6247C961E}"/>
              </a:ext>
            </a:extLst>
          </p:cNvPr>
          <p:cNvSpPr/>
          <p:nvPr/>
        </p:nvSpPr>
        <p:spPr>
          <a:xfrm>
            <a:off x="8314624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3" name="正方形/長方形 172">
            <a:extLst>
              <a:ext uri="{FF2B5EF4-FFF2-40B4-BE49-F238E27FC236}">
                <a16:creationId xmlns:a16="http://schemas.microsoft.com/office/drawing/2014/main" id="{A4E7157C-4CAF-4BC7-9640-8933A1C00F42}"/>
              </a:ext>
            </a:extLst>
          </p:cNvPr>
          <p:cNvSpPr/>
          <p:nvPr/>
        </p:nvSpPr>
        <p:spPr>
          <a:xfrm>
            <a:off x="8549573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id="{197819AE-B848-4821-A45B-6C6003DF175B}"/>
              </a:ext>
            </a:extLst>
          </p:cNvPr>
          <p:cNvSpPr/>
          <p:nvPr/>
        </p:nvSpPr>
        <p:spPr>
          <a:xfrm>
            <a:off x="7144007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5" name="楕円 174">
            <a:extLst>
              <a:ext uri="{FF2B5EF4-FFF2-40B4-BE49-F238E27FC236}">
                <a16:creationId xmlns:a16="http://schemas.microsoft.com/office/drawing/2014/main" id="{5EB6A872-CB02-4D4E-8351-C290B3A35340}"/>
              </a:ext>
            </a:extLst>
          </p:cNvPr>
          <p:cNvSpPr/>
          <p:nvPr/>
        </p:nvSpPr>
        <p:spPr>
          <a:xfrm>
            <a:off x="7144007" y="3429001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6E850530-3344-47FB-A6BC-B5350C1063F9}"/>
              </a:ext>
            </a:extLst>
          </p:cNvPr>
          <p:cNvSpPr/>
          <p:nvPr/>
        </p:nvSpPr>
        <p:spPr>
          <a:xfrm>
            <a:off x="7845758" y="4129273"/>
            <a:ext cx="233917" cy="23391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D4966BED-FE95-4414-B145-6B26B7B8DDD4}"/>
              </a:ext>
            </a:extLst>
          </p:cNvPr>
          <p:cNvSpPr/>
          <p:nvPr/>
        </p:nvSpPr>
        <p:spPr>
          <a:xfrm>
            <a:off x="9015338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9" name="正方形/長方形 178">
            <a:extLst>
              <a:ext uri="{FF2B5EF4-FFF2-40B4-BE49-F238E27FC236}">
                <a16:creationId xmlns:a16="http://schemas.microsoft.com/office/drawing/2014/main" id="{20EEB91F-C1C4-44EE-9149-2BB02130F8CF}"/>
              </a:ext>
            </a:extLst>
          </p:cNvPr>
          <p:cNvSpPr/>
          <p:nvPr/>
        </p:nvSpPr>
        <p:spPr>
          <a:xfrm>
            <a:off x="9249255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CC82B997-103D-49B9-985A-AC5DF6B8319E}"/>
              </a:ext>
            </a:extLst>
          </p:cNvPr>
          <p:cNvSpPr/>
          <p:nvPr/>
        </p:nvSpPr>
        <p:spPr>
          <a:xfrm>
            <a:off x="9483172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1" name="正方形/長方形 180">
            <a:extLst>
              <a:ext uri="{FF2B5EF4-FFF2-40B4-BE49-F238E27FC236}">
                <a16:creationId xmlns:a16="http://schemas.microsoft.com/office/drawing/2014/main" id="{7EF184D1-FE8D-4FC4-A17E-CA666F0692F8}"/>
              </a:ext>
            </a:extLst>
          </p:cNvPr>
          <p:cNvSpPr/>
          <p:nvPr/>
        </p:nvSpPr>
        <p:spPr>
          <a:xfrm>
            <a:off x="9718121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052B9EA4-F32E-4312-B8F1-C8FDDB941000}"/>
              </a:ext>
            </a:extLst>
          </p:cNvPr>
          <p:cNvSpPr/>
          <p:nvPr/>
        </p:nvSpPr>
        <p:spPr>
          <a:xfrm>
            <a:off x="9952038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C13B5669-69B3-465C-A9E1-3C7D0A5C9C0F}"/>
              </a:ext>
            </a:extLst>
          </p:cNvPr>
          <p:cNvSpPr/>
          <p:nvPr/>
        </p:nvSpPr>
        <p:spPr>
          <a:xfrm>
            <a:off x="10186987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4" name="正方形/長方形 183">
            <a:extLst>
              <a:ext uri="{FF2B5EF4-FFF2-40B4-BE49-F238E27FC236}">
                <a16:creationId xmlns:a16="http://schemas.microsoft.com/office/drawing/2014/main" id="{EF39D41A-55A1-4AF6-91BB-B9E10C171C1D}"/>
              </a:ext>
            </a:extLst>
          </p:cNvPr>
          <p:cNvSpPr/>
          <p:nvPr/>
        </p:nvSpPr>
        <p:spPr>
          <a:xfrm>
            <a:off x="8781421" y="34290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5" name="正方形/長方形 184">
            <a:extLst>
              <a:ext uri="{FF2B5EF4-FFF2-40B4-BE49-F238E27FC236}">
                <a16:creationId xmlns:a16="http://schemas.microsoft.com/office/drawing/2014/main" id="{7BEFC9F0-DDE3-4C6A-A026-558B0F860766}"/>
              </a:ext>
            </a:extLst>
          </p:cNvPr>
          <p:cNvSpPr/>
          <p:nvPr/>
        </p:nvSpPr>
        <p:spPr>
          <a:xfrm>
            <a:off x="9015338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6" name="正方形/長方形 185">
            <a:extLst>
              <a:ext uri="{FF2B5EF4-FFF2-40B4-BE49-F238E27FC236}">
                <a16:creationId xmlns:a16="http://schemas.microsoft.com/office/drawing/2014/main" id="{C445D984-F6E5-499D-9248-97F48EDFDAC9}"/>
              </a:ext>
            </a:extLst>
          </p:cNvPr>
          <p:cNvSpPr/>
          <p:nvPr/>
        </p:nvSpPr>
        <p:spPr>
          <a:xfrm>
            <a:off x="9249255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FBD5BCBF-F480-4BA3-A961-418E2BC40710}"/>
              </a:ext>
            </a:extLst>
          </p:cNvPr>
          <p:cNvSpPr/>
          <p:nvPr/>
        </p:nvSpPr>
        <p:spPr>
          <a:xfrm>
            <a:off x="9483172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8" name="正方形/長方形 187">
            <a:extLst>
              <a:ext uri="{FF2B5EF4-FFF2-40B4-BE49-F238E27FC236}">
                <a16:creationId xmlns:a16="http://schemas.microsoft.com/office/drawing/2014/main" id="{A4C5CF02-0D89-4681-A3E5-8AD289BE2C67}"/>
              </a:ext>
            </a:extLst>
          </p:cNvPr>
          <p:cNvSpPr/>
          <p:nvPr/>
        </p:nvSpPr>
        <p:spPr>
          <a:xfrm>
            <a:off x="9718121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9" name="正方形/長方形 188">
            <a:extLst>
              <a:ext uri="{FF2B5EF4-FFF2-40B4-BE49-F238E27FC236}">
                <a16:creationId xmlns:a16="http://schemas.microsoft.com/office/drawing/2014/main" id="{BD4915C5-B591-425D-A085-C619477192D3}"/>
              </a:ext>
            </a:extLst>
          </p:cNvPr>
          <p:cNvSpPr/>
          <p:nvPr/>
        </p:nvSpPr>
        <p:spPr>
          <a:xfrm>
            <a:off x="9952038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id="{7E277D71-7D4C-4DF8-86E8-FE1094BF7EBF}"/>
              </a:ext>
            </a:extLst>
          </p:cNvPr>
          <p:cNvSpPr/>
          <p:nvPr/>
        </p:nvSpPr>
        <p:spPr>
          <a:xfrm>
            <a:off x="10186987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1" name="正方形/長方形 190">
            <a:extLst>
              <a:ext uri="{FF2B5EF4-FFF2-40B4-BE49-F238E27FC236}">
                <a16:creationId xmlns:a16="http://schemas.microsoft.com/office/drawing/2014/main" id="{31DF216C-BD6D-44C4-B05E-A992CCF5966E}"/>
              </a:ext>
            </a:extLst>
          </p:cNvPr>
          <p:cNvSpPr/>
          <p:nvPr/>
        </p:nvSpPr>
        <p:spPr>
          <a:xfrm>
            <a:off x="8781421" y="36629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id="{35186DF6-6211-408E-9190-CFEF1D38E4D0}"/>
              </a:ext>
            </a:extLst>
          </p:cNvPr>
          <p:cNvSpPr/>
          <p:nvPr/>
        </p:nvSpPr>
        <p:spPr>
          <a:xfrm>
            <a:off x="9015338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id="{7850FC22-9B0E-4505-82F8-F6EEF9F1CD70}"/>
              </a:ext>
            </a:extLst>
          </p:cNvPr>
          <p:cNvSpPr/>
          <p:nvPr/>
        </p:nvSpPr>
        <p:spPr>
          <a:xfrm>
            <a:off x="9249255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4" name="正方形/長方形 193">
            <a:extLst>
              <a:ext uri="{FF2B5EF4-FFF2-40B4-BE49-F238E27FC236}">
                <a16:creationId xmlns:a16="http://schemas.microsoft.com/office/drawing/2014/main" id="{82DCADC2-58A4-4A75-B441-56EBD61668BE}"/>
              </a:ext>
            </a:extLst>
          </p:cNvPr>
          <p:cNvSpPr/>
          <p:nvPr/>
        </p:nvSpPr>
        <p:spPr>
          <a:xfrm>
            <a:off x="9483172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5" name="正方形/長方形 194">
            <a:extLst>
              <a:ext uri="{FF2B5EF4-FFF2-40B4-BE49-F238E27FC236}">
                <a16:creationId xmlns:a16="http://schemas.microsoft.com/office/drawing/2014/main" id="{3296F41B-A8C9-4677-9882-CBF5702CCA4D}"/>
              </a:ext>
            </a:extLst>
          </p:cNvPr>
          <p:cNvSpPr/>
          <p:nvPr/>
        </p:nvSpPr>
        <p:spPr>
          <a:xfrm>
            <a:off x="9718121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674E2B19-E835-424A-9DBC-E700600F0DF1}"/>
              </a:ext>
            </a:extLst>
          </p:cNvPr>
          <p:cNvSpPr/>
          <p:nvPr/>
        </p:nvSpPr>
        <p:spPr>
          <a:xfrm>
            <a:off x="9952038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7" name="正方形/長方形 196">
            <a:extLst>
              <a:ext uri="{FF2B5EF4-FFF2-40B4-BE49-F238E27FC236}">
                <a16:creationId xmlns:a16="http://schemas.microsoft.com/office/drawing/2014/main" id="{659FF20E-F4A0-48F4-9A52-1A87D919C46C}"/>
              </a:ext>
            </a:extLst>
          </p:cNvPr>
          <p:cNvSpPr/>
          <p:nvPr/>
        </p:nvSpPr>
        <p:spPr>
          <a:xfrm>
            <a:off x="10186987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8" name="正方形/長方形 197">
            <a:extLst>
              <a:ext uri="{FF2B5EF4-FFF2-40B4-BE49-F238E27FC236}">
                <a16:creationId xmlns:a16="http://schemas.microsoft.com/office/drawing/2014/main" id="{A789AA01-6B49-4EAB-9B40-184C8F492306}"/>
              </a:ext>
            </a:extLst>
          </p:cNvPr>
          <p:cNvSpPr/>
          <p:nvPr/>
        </p:nvSpPr>
        <p:spPr>
          <a:xfrm>
            <a:off x="8781421" y="38968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id="{35F87C4B-7455-4551-9937-426B42893B6F}"/>
              </a:ext>
            </a:extLst>
          </p:cNvPr>
          <p:cNvSpPr/>
          <p:nvPr/>
        </p:nvSpPr>
        <p:spPr>
          <a:xfrm>
            <a:off x="9015338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0" name="正方形/長方形 199">
            <a:extLst>
              <a:ext uri="{FF2B5EF4-FFF2-40B4-BE49-F238E27FC236}">
                <a16:creationId xmlns:a16="http://schemas.microsoft.com/office/drawing/2014/main" id="{8D8DDF03-F5B6-41CC-8A5C-F62A17A46287}"/>
              </a:ext>
            </a:extLst>
          </p:cNvPr>
          <p:cNvSpPr/>
          <p:nvPr/>
        </p:nvSpPr>
        <p:spPr>
          <a:xfrm>
            <a:off x="9249255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id="{0430001A-799E-437E-ACC7-D70D0D5CF606}"/>
              </a:ext>
            </a:extLst>
          </p:cNvPr>
          <p:cNvSpPr/>
          <p:nvPr/>
        </p:nvSpPr>
        <p:spPr>
          <a:xfrm>
            <a:off x="9718121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2" name="正方形/長方形 201">
            <a:extLst>
              <a:ext uri="{FF2B5EF4-FFF2-40B4-BE49-F238E27FC236}">
                <a16:creationId xmlns:a16="http://schemas.microsoft.com/office/drawing/2014/main" id="{C1849102-4167-4673-84C4-89DA60700401}"/>
              </a:ext>
            </a:extLst>
          </p:cNvPr>
          <p:cNvSpPr/>
          <p:nvPr/>
        </p:nvSpPr>
        <p:spPr>
          <a:xfrm>
            <a:off x="9952038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3" name="正方形/長方形 202">
            <a:extLst>
              <a:ext uri="{FF2B5EF4-FFF2-40B4-BE49-F238E27FC236}">
                <a16:creationId xmlns:a16="http://schemas.microsoft.com/office/drawing/2014/main" id="{0AD33154-6F4F-454F-8FFF-C9F9AB8B89CD}"/>
              </a:ext>
            </a:extLst>
          </p:cNvPr>
          <p:cNvSpPr/>
          <p:nvPr/>
        </p:nvSpPr>
        <p:spPr>
          <a:xfrm>
            <a:off x="10186987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18415191-4D36-4B6C-B625-AE3BCB722F38}"/>
              </a:ext>
            </a:extLst>
          </p:cNvPr>
          <p:cNvSpPr/>
          <p:nvPr/>
        </p:nvSpPr>
        <p:spPr>
          <a:xfrm>
            <a:off x="8781421" y="41292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26EB6169-1E3C-4C15-BC30-AF1D41DCABAB}"/>
              </a:ext>
            </a:extLst>
          </p:cNvPr>
          <p:cNvSpPr/>
          <p:nvPr/>
        </p:nvSpPr>
        <p:spPr>
          <a:xfrm>
            <a:off x="9015338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id="{2F067014-59DC-408B-A228-43905BAEC2D6}"/>
              </a:ext>
            </a:extLst>
          </p:cNvPr>
          <p:cNvSpPr/>
          <p:nvPr/>
        </p:nvSpPr>
        <p:spPr>
          <a:xfrm>
            <a:off x="9249255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032765CC-F414-4900-81DD-57F5EF254A82}"/>
              </a:ext>
            </a:extLst>
          </p:cNvPr>
          <p:cNvSpPr/>
          <p:nvPr/>
        </p:nvSpPr>
        <p:spPr>
          <a:xfrm>
            <a:off x="9483172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8" name="正方形/長方形 207">
            <a:extLst>
              <a:ext uri="{FF2B5EF4-FFF2-40B4-BE49-F238E27FC236}">
                <a16:creationId xmlns:a16="http://schemas.microsoft.com/office/drawing/2014/main" id="{1175669D-4DF6-4EC6-B77C-B30484F4BD47}"/>
              </a:ext>
            </a:extLst>
          </p:cNvPr>
          <p:cNvSpPr/>
          <p:nvPr/>
        </p:nvSpPr>
        <p:spPr>
          <a:xfrm>
            <a:off x="9718121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9" name="正方形/長方形 208">
            <a:extLst>
              <a:ext uri="{FF2B5EF4-FFF2-40B4-BE49-F238E27FC236}">
                <a16:creationId xmlns:a16="http://schemas.microsoft.com/office/drawing/2014/main" id="{B5D73A60-41CE-489C-841B-87DDE3E09CE6}"/>
              </a:ext>
            </a:extLst>
          </p:cNvPr>
          <p:cNvSpPr/>
          <p:nvPr/>
        </p:nvSpPr>
        <p:spPr>
          <a:xfrm>
            <a:off x="9952038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D9EFE662-CA30-4A1D-B56F-BE1AEFE6E7E5}"/>
              </a:ext>
            </a:extLst>
          </p:cNvPr>
          <p:cNvSpPr/>
          <p:nvPr/>
        </p:nvSpPr>
        <p:spPr>
          <a:xfrm>
            <a:off x="10186987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0C5D638A-DA82-4687-98EC-78B2B9EC0A45}"/>
              </a:ext>
            </a:extLst>
          </p:cNvPr>
          <p:cNvSpPr/>
          <p:nvPr/>
        </p:nvSpPr>
        <p:spPr>
          <a:xfrm>
            <a:off x="8781421" y="43617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2" name="正方形/長方形 211">
            <a:extLst>
              <a:ext uri="{FF2B5EF4-FFF2-40B4-BE49-F238E27FC236}">
                <a16:creationId xmlns:a16="http://schemas.microsoft.com/office/drawing/2014/main" id="{B35150ED-395E-4B6B-936B-1884C6212CEC}"/>
              </a:ext>
            </a:extLst>
          </p:cNvPr>
          <p:cNvSpPr/>
          <p:nvPr/>
        </p:nvSpPr>
        <p:spPr>
          <a:xfrm>
            <a:off x="9015338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3" name="正方形/長方形 212">
            <a:extLst>
              <a:ext uri="{FF2B5EF4-FFF2-40B4-BE49-F238E27FC236}">
                <a16:creationId xmlns:a16="http://schemas.microsoft.com/office/drawing/2014/main" id="{71A611BD-AF0D-472F-8658-14A1DC06F15E}"/>
              </a:ext>
            </a:extLst>
          </p:cNvPr>
          <p:cNvSpPr/>
          <p:nvPr/>
        </p:nvSpPr>
        <p:spPr>
          <a:xfrm>
            <a:off x="9249255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4" name="正方形/長方形 213">
            <a:extLst>
              <a:ext uri="{FF2B5EF4-FFF2-40B4-BE49-F238E27FC236}">
                <a16:creationId xmlns:a16="http://schemas.microsoft.com/office/drawing/2014/main" id="{2E292537-021B-4127-AFF5-B25DD92C46B0}"/>
              </a:ext>
            </a:extLst>
          </p:cNvPr>
          <p:cNvSpPr/>
          <p:nvPr/>
        </p:nvSpPr>
        <p:spPr>
          <a:xfrm>
            <a:off x="9483172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5" name="正方形/長方形 214">
            <a:extLst>
              <a:ext uri="{FF2B5EF4-FFF2-40B4-BE49-F238E27FC236}">
                <a16:creationId xmlns:a16="http://schemas.microsoft.com/office/drawing/2014/main" id="{6BC27593-72AA-4145-A46E-586597469E63}"/>
              </a:ext>
            </a:extLst>
          </p:cNvPr>
          <p:cNvSpPr/>
          <p:nvPr/>
        </p:nvSpPr>
        <p:spPr>
          <a:xfrm>
            <a:off x="9718121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6" name="正方形/長方形 215">
            <a:extLst>
              <a:ext uri="{FF2B5EF4-FFF2-40B4-BE49-F238E27FC236}">
                <a16:creationId xmlns:a16="http://schemas.microsoft.com/office/drawing/2014/main" id="{910B338A-A4ED-4316-A86C-AA74D2E636E5}"/>
              </a:ext>
            </a:extLst>
          </p:cNvPr>
          <p:cNvSpPr/>
          <p:nvPr/>
        </p:nvSpPr>
        <p:spPr>
          <a:xfrm>
            <a:off x="9952038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7" name="正方形/長方形 216">
            <a:extLst>
              <a:ext uri="{FF2B5EF4-FFF2-40B4-BE49-F238E27FC236}">
                <a16:creationId xmlns:a16="http://schemas.microsoft.com/office/drawing/2014/main" id="{6C72BB69-E712-4821-A640-6ECE9B83734E}"/>
              </a:ext>
            </a:extLst>
          </p:cNvPr>
          <p:cNvSpPr/>
          <p:nvPr/>
        </p:nvSpPr>
        <p:spPr>
          <a:xfrm>
            <a:off x="10186987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8" name="正方形/長方形 217">
            <a:extLst>
              <a:ext uri="{FF2B5EF4-FFF2-40B4-BE49-F238E27FC236}">
                <a16:creationId xmlns:a16="http://schemas.microsoft.com/office/drawing/2014/main" id="{3BB6AAFC-2D1E-41A5-9E27-040E4AE426E8}"/>
              </a:ext>
            </a:extLst>
          </p:cNvPr>
          <p:cNvSpPr/>
          <p:nvPr/>
        </p:nvSpPr>
        <p:spPr>
          <a:xfrm>
            <a:off x="8781421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9" name="正方形/長方形 218">
            <a:extLst>
              <a:ext uri="{FF2B5EF4-FFF2-40B4-BE49-F238E27FC236}">
                <a16:creationId xmlns:a16="http://schemas.microsoft.com/office/drawing/2014/main" id="{800F1A4F-8415-4811-A5BC-FABC852B2608}"/>
              </a:ext>
            </a:extLst>
          </p:cNvPr>
          <p:cNvSpPr/>
          <p:nvPr/>
        </p:nvSpPr>
        <p:spPr>
          <a:xfrm>
            <a:off x="10186987" y="45956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0" name="正方形/長方形 219">
            <a:extLst>
              <a:ext uri="{FF2B5EF4-FFF2-40B4-BE49-F238E27FC236}">
                <a16:creationId xmlns:a16="http://schemas.microsoft.com/office/drawing/2014/main" id="{9D807873-1945-4B52-BF5F-A8404007EF6F}"/>
              </a:ext>
            </a:extLst>
          </p:cNvPr>
          <p:cNvSpPr/>
          <p:nvPr/>
        </p:nvSpPr>
        <p:spPr>
          <a:xfrm>
            <a:off x="9015338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1" name="正方形/長方形 220">
            <a:extLst>
              <a:ext uri="{FF2B5EF4-FFF2-40B4-BE49-F238E27FC236}">
                <a16:creationId xmlns:a16="http://schemas.microsoft.com/office/drawing/2014/main" id="{CF82C51D-AB50-495F-A163-07323E2B49D4}"/>
              </a:ext>
            </a:extLst>
          </p:cNvPr>
          <p:cNvSpPr/>
          <p:nvPr/>
        </p:nvSpPr>
        <p:spPr>
          <a:xfrm>
            <a:off x="9249255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2" name="正方形/長方形 221">
            <a:extLst>
              <a:ext uri="{FF2B5EF4-FFF2-40B4-BE49-F238E27FC236}">
                <a16:creationId xmlns:a16="http://schemas.microsoft.com/office/drawing/2014/main" id="{4FB75F85-98E3-46A4-A535-AD4D8BD77ECB}"/>
              </a:ext>
            </a:extLst>
          </p:cNvPr>
          <p:cNvSpPr/>
          <p:nvPr/>
        </p:nvSpPr>
        <p:spPr>
          <a:xfrm>
            <a:off x="9483172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3" name="正方形/長方形 222">
            <a:extLst>
              <a:ext uri="{FF2B5EF4-FFF2-40B4-BE49-F238E27FC236}">
                <a16:creationId xmlns:a16="http://schemas.microsoft.com/office/drawing/2014/main" id="{1C97C10F-EB37-4B8A-9A83-A85C4DC118A7}"/>
              </a:ext>
            </a:extLst>
          </p:cNvPr>
          <p:cNvSpPr/>
          <p:nvPr/>
        </p:nvSpPr>
        <p:spPr>
          <a:xfrm>
            <a:off x="9718121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4" name="正方形/長方形 223">
            <a:extLst>
              <a:ext uri="{FF2B5EF4-FFF2-40B4-BE49-F238E27FC236}">
                <a16:creationId xmlns:a16="http://schemas.microsoft.com/office/drawing/2014/main" id="{F5B11A53-23CC-48E5-9A6E-79CAC00AAC70}"/>
              </a:ext>
            </a:extLst>
          </p:cNvPr>
          <p:cNvSpPr/>
          <p:nvPr/>
        </p:nvSpPr>
        <p:spPr>
          <a:xfrm>
            <a:off x="9952038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5" name="正方形/長方形 224">
            <a:extLst>
              <a:ext uri="{FF2B5EF4-FFF2-40B4-BE49-F238E27FC236}">
                <a16:creationId xmlns:a16="http://schemas.microsoft.com/office/drawing/2014/main" id="{312E83AF-7E9B-43B2-9E20-F06028CD247B}"/>
              </a:ext>
            </a:extLst>
          </p:cNvPr>
          <p:cNvSpPr/>
          <p:nvPr/>
        </p:nvSpPr>
        <p:spPr>
          <a:xfrm>
            <a:off x="10186987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6" name="正方形/長方形 225">
            <a:extLst>
              <a:ext uri="{FF2B5EF4-FFF2-40B4-BE49-F238E27FC236}">
                <a16:creationId xmlns:a16="http://schemas.microsoft.com/office/drawing/2014/main" id="{77FA696E-958B-42C2-948D-2DB7C081F676}"/>
              </a:ext>
            </a:extLst>
          </p:cNvPr>
          <p:cNvSpPr/>
          <p:nvPr/>
        </p:nvSpPr>
        <p:spPr>
          <a:xfrm>
            <a:off x="8781421" y="48295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7" name="楕円 226">
            <a:extLst>
              <a:ext uri="{FF2B5EF4-FFF2-40B4-BE49-F238E27FC236}">
                <a16:creationId xmlns:a16="http://schemas.microsoft.com/office/drawing/2014/main" id="{07242A83-1786-43F4-8CA4-8F81E8B43AF7}"/>
              </a:ext>
            </a:extLst>
          </p:cNvPr>
          <p:cNvSpPr/>
          <p:nvPr/>
        </p:nvSpPr>
        <p:spPr>
          <a:xfrm>
            <a:off x="8781421" y="3429001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8" name="正方形/長方形 227">
            <a:extLst>
              <a:ext uri="{FF2B5EF4-FFF2-40B4-BE49-F238E27FC236}">
                <a16:creationId xmlns:a16="http://schemas.microsoft.com/office/drawing/2014/main" id="{91F55449-8DCC-4A36-A30C-6989D4439A0A}"/>
              </a:ext>
            </a:extLst>
          </p:cNvPr>
          <p:cNvSpPr/>
          <p:nvPr/>
        </p:nvSpPr>
        <p:spPr>
          <a:xfrm>
            <a:off x="9483172" y="4129273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964E585D-ECCF-48E3-B781-8D7ED496AB46}"/>
              </a:ext>
            </a:extLst>
          </p:cNvPr>
          <p:cNvSpPr/>
          <p:nvPr/>
        </p:nvSpPr>
        <p:spPr>
          <a:xfrm>
            <a:off x="4105210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1" name="正方形/長方形 230">
            <a:extLst>
              <a:ext uri="{FF2B5EF4-FFF2-40B4-BE49-F238E27FC236}">
                <a16:creationId xmlns:a16="http://schemas.microsoft.com/office/drawing/2014/main" id="{232FB758-6AD5-4535-85FA-3847A6AC5F2F}"/>
              </a:ext>
            </a:extLst>
          </p:cNvPr>
          <p:cNvSpPr/>
          <p:nvPr/>
        </p:nvSpPr>
        <p:spPr>
          <a:xfrm>
            <a:off x="4339127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2" name="正方形/長方形 231">
            <a:extLst>
              <a:ext uri="{FF2B5EF4-FFF2-40B4-BE49-F238E27FC236}">
                <a16:creationId xmlns:a16="http://schemas.microsoft.com/office/drawing/2014/main" id="{2224DAB4-9778-4F4E-9CDF-B8FD20685866}"/>
              </a:ext>
            </a:extLst>
          </p:cNvPr>
          <p:cNvSpPr/>
          <p:nvPr/>
        </p:nvSpPr>
        <p:spPr>
          <a:xfrm>
            <a:off x="4573044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3" name="正方形/長方形 232">
            <a:extLst>
              <a:ext uri="{FF2B5EF4-FFF2-40B4-BE49-F238E27FC236}">
                <a16:creationId xmlns:a16="http://schemas.microsoft.com/office/drawing/2014/main" id="{3F21887E-6509-4D99-B387-1177EFB08697}"/>
              </a:ext>
            </a:extLst>
          </p:cNvPr>
          <p:cNvSpPr/>
          <p:nvPr/>
        </p:nvSpPr>
        <p:spPr>
          <a:xfrm>
            <a:off x="4807993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4" name="正方形/長方形 233">
            <a:extLst>
              <a:ext uri="{FF2B5EF4-FFF2-40B4-BE49-F238E27FC236}">
                <a16:creationId xmlns:a16="http://schemas.microsoft.com/office/drawing/2014/main" id="{00361A50-9E79-4FB0-8CDA-D3EF9F00832C}"/>
              </a:ext>
            </a:extLst>
          </p:cNvPr>
          <p:cNvSpPr/>
          <p:nvPr/>
        </p:nvSpPr>
        <p:spPr>
          <a:xfrm>
            <a:off x="5041910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:a16="http://schemas.microsoft.com/office/drawing/2014/main" id="{7FDE2027-72F0-4769-944D-4F8177F0C243}"/>
              </a:ext>
            </a:extLst>
          </p:cNvPr>
          <p:cNvSpPr/>
          <p:nvPr/>
        </p:nvSpPr>
        <p:spPr>
          <a:xfrm>
            <a:off x="5276859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6" name="正方形/長方形 235">
            <a:extLst>
              <a:ext uri="{FF2B5EF4-FFF2-40B4-BE49-F238E27FC236}">
                <a16:creationId xmlns:a16="http://schemas.microsoft.com/office/drawing/2014/main" id="{1D698195-CFC0-4042-BFF2-08E086E27503}"/>
              </a:ext>
            </a:extLst>
          </p:cNvPr>
          <p:cNvSpPr/>
          <p:nvPr/>
        </p:nvSpPr>
        <p:spPr>
          <a:xfrm>
            <a:off x="3871293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7" name="正方形/長方形 236">
            <a:extLst>
              <a:ext uri="{FF2B5EF4-FFF2-40B4-BE49-F238E27FC236}">
                <a16:creationId xmlns:a16="http://schemas.microsoft.com/office/drawing/2014/main" id="{A1D57F93-A6D5-4536-8870-CD94A85B6D98}"/>
              </a:ext>
            </a:extLst>
          </p:cNvPr>
          <p:cNvSpPr/>
          <p:nvPr/>
        </p:nvSpPr>
        <p:spPr>
          <a:xfrm>
            <a:off x="4105210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8" name="正方形/長方形 237">
            <a:extLst>
              <a:ext uri="{FF2B5EF4-FFF2-40B4-BE49-F238E27FC236}">
                <a16:creationId xmlns:a16="http://schemas.microsoft.com/office/drawing/2014/main" id="{C7EFC3C2-1F59-40F9-949F-F904D725B246}"/>
              </a:ext>
            </a:extLst>
          </p:cNvPr>
          <p:cNvSpPr/>
          <p:nvPr/>
        </p:nvSpPr>
        <p:spPr>
          <a:xfrm>
            <a:off x="4339127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9" name="正方形/長方形 238">
            <a:extLst>
              <a:ext uri="{FF2B5EF4-FFF2-40B4-BE49-F238E27FC236}">
                <a16:creationId xmlns:a16="http://schemas.microsoft.com/office/drawing/2014/main" id="{89D9FA06-0C12-4273-9F6F-DF5C06921E84}"/>
              </a:ext>
            </a:extLst>
          </p:cNvPr>
          <p:cNvSpPr/>
          <p:nvPr/>
        </p:nvSpPr>
        <p:spPr>
          <a:xfrm>
            <a:off x="4573044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0" name="正方形/長方形 239">
            <a:extLst>
              <a:ext uri="{FF2B5EF4-FFF2-40B4-BE49-F238E27FC236}">
                <a16:creationId xmlns:a16="http://schemas.microsoft.com/office/drawing/2014/main" id="{DBAA2C61-BA44-4549-AB37-3F71354AB9C4}"/>
              </a:ext>
            </a:extLst>
          </p:cNvPr>
          <p:cNvSpPr/>
          <p:nvPr/>
        </p:nvSpPr>
        <p:spPr>
          <a:xfrm>
            <a:off x="4807993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1" name="正方形/長方形 240">
            <a:extLst>
              <a:ext uri="{FF2B5EF4-FFF2-40B4-BE49-F238E27FC236}">
                <a16:creationId xmlns:a16="http://schemas.microsoft.com/office/drawing/2014/main" id="{75A4BEA6-132C-4B90-9244-6FB823183987}"/>
              </a:ext>
            </a:extLst>
          </p:cNvPr>
          <p:cNvSpPr/>
          <p:nvPr/>
        </p:nvSpPr>
        <p:spPr>
          <a:xfrm>
            <a:off x="5041910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2" name="正方形/長方形 241">
            <a:extLst>
              <a:ext uri="{FF2B5EF4-FFF2-40B4-BE49-F238E27FC236}">
                <a16:creationId xmlns:a16="http://schemas.microsoft.com/office/drawing/2014/main" id="{82A2B499-E42B-4353-BDF4-BFF286C1F45A}"/>
              </a:ext>
            </a:extLst>
          </p:cNvPr>
          <p:cNvSpPr/>
          <p:nvPr/>
        </p:nvSpPr>
        <p:spPr>
          <a:xfrm>
            <a:off x="5276859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3" name="正方形/長方形 242">
            <a:extLst>
              <a:ext uri="{FF2B5EF4-FFF2-40B4-BE49-F238E27FC236}">
                <a16:creationId xmlns:a16="http://schemas.microsoft.com/office/drawing/2014/main" id="{FC9772A1-0A8C-4286-8365-47EB039F1974}"/>
              </a:ext>
            </a:extLst>
          </p:cNvPr>
          <p:cNvSpPr/>
          <p:nvPr/>
        </p:nvSpPr>
        <p:spPr>
          <a:xfrm>
            <a:off x="3871293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4" name="正方形/長方形 243">
            <a:extLst>
              <a:ext uri="{FF2B5EF4-FFF2-40B4-BE49-F238E27FC236}">
                <a16:creationId xmlns:a16="http://schemas.microsoft.com/office/drawing/2014/main" id="{097A3023-D57A-4BC4-A6CF-38CC190A4314}"/>
              </a:ext>
            </a:extLst>
          </p:cNvPr>
          <p:cNvSpPr/>
          <p:nvPr/>
        </p:nvSpPr>
        <p:spPr>
          <a:xfrm>
            <a:off x="4105210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5" name="正方形/長方形 244">
            <a:extLst>
              <a:ext uri="{FF2B5EF4-FFF2-40B4-BE49-F238E27FC236}">
                <a16:creationId xmlns:a16="http://schemas.microsoft.com/office/drawing/2014/main" id="{5A081405-07E3-4CEC-AB9B-9C643AC15569}"/>
              </a:ext>
            </a:extLst>
          </p:cNvPr>
          <p:cNvSpPr/>
          <p:nvPr/>
        </p:nvSpPr>
        <p:spPr>
          <a:xfrm>
            <a:off x="4339127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6" name="正方形/長方形 245">
            <a:extLst>
              <a:ext uri="{FF2B5EF4-FFF2-40B4-BE49-F238E27FC236}">
                <a16:creationId xmlns:a16="http://schemas.microsoft.com/office/drawing/2014/main" id="{FD87E905-43DA-4110-8D3E-60F2F8EC6229}"/>
              </a:ext>
            </a:extLst>
          </p:cNvPr>
          <p:cNvSpPr/>
          <p:nvPr/>
        </p:nvSpPr>
        <p:spPr>
          <a:xfrm>
            <a:off x="4573044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7" name="正方形/長方形 246">
            <a:extLst>
              <a:ext uri="{FF2B5EF4-FFF2-40B4-BE49-F238E27FC236}">
                <a16:creationId xmlns:a16="http://schemas.microsoft.com/office/drawing/2014/main" id="{F7401F22-3A76-401D-A6E8-110C40210F5A}"/>
              </a:ext>
            </a:extLst>
          </p:cNvPr>
          <p:cNvSpPr/>
          <p:nvPr/>
        </p:nvSpPr>
        <p:spPr>
          <a:xfrm>
            <a:off x="4807993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8" name="正方形/長方形 247">
            <a:extLst>
              <a:ext uri="{FF2B5EF4-FFF2-40B4-BE49-F238E27FC236}">
                <a16:creationId xmlns:a16="http://schemas.microsoft.com/office/drawing/2014/main" id="{B9806468-44FC-45AE-954D-FA5EC49B2752}"/>
              </a:ext>
            </a:extLst>
          </p:cNvPr>
          <p:cNvSpPr/>
          <p:nvPr/>
        </p:nvSpPr>
        <p:spPr>
          <a:xfrm>
            <a:off x="5041910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9" name="正方形/長方形 248">
            <a:extLst>
              <a:ext uri="{FF2B5EF4-FFF2-40B4-BE49-F238E27FC236}">
                <a16:creationId xmlns:a16="http://schemas.microsoft.com/office/drawing/2014/main" id="{AF741FB9-59A6-404B-81B3-8242F970C8B1}"/>
              </a:ext>
            </a:extLst>
          </p:cNvPr>
          <p:cNvSpPr/>
          <p:nvPr/>
        </p:nvSpPr>
        <p:spPr>
          <a:xfrm>
            <a:off x="5276859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0" name="正方形/長方形 249">
            <a:extLst>
              <a:ext uri="{FF2B5EF4-FFF2-40B4-BE49-F238E27FC236}">
                <a16:creationId xmlns:a16="http://schemas.microsoft.com/office/drawing/2014/main" id="{F23F9315-74A4-4F07-B1DC-872D1A956324}"/>
              </a:ext>
            </a:extLst>
          </p:cNvPr>
          <p:cNvSpPr/>
          <p:nvPr/>
        </p:nvSpPr>
        <p:spPr>
          <a:xfrm>
            <a:off x="3871293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1" name="正方形/長方形 250">
            <a:extLst>
              <a:ext uri="{FF2B5EF4-FFF2-40B4-BE49-F238E27FC236}">
                <a16:creationId xmlns:a16="http://schemas.microsoft.com/office/drawing/2014/main" id="{463B9EF4-4C99-42A7-A94E-B2D6B51D6462}"/>
              </a:ext>
            </a:extLst>
          </p:cNvPr>
          <p:cNvSpPr/>
          <p:nvPr/>
        </p:nvSpPr>
        <p:spPr>
          <a:xfrm>
            <a:off x="4105210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id="{81947D9D-F393-4E87-964F-5C19CE7C12FB}"/>
              </a:ext>
            </a:extLst>
          </p:cNvPr>
          <p:cNvSpPr/>
          <p:nvPr/>
        </p:nvSpPr>
        <p:spPr>
          <a:xfrm>
            <a:off x="4339127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D889E2E1-0097-4835-8C2D-308591B67EE1}"/>
              </a:ext>
            </a:extLst>
          </p:cNvPr>
          <p:cNvSpPr/>
          <p:nvPr/>
        </p:nvSpPr>
        <p:spPr>
          <a:xfrm>
            <a:off x="4807993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4" name="正方形/長方形 253">
            <a:extLst>
              <a:ext uri="{FF2B5EF4-FFF2-40B4-BE49-F238E27FC236}">
                <a16:creationId xmlns:a16="http://schemas.microsoft.com/office/drawing/2014/main" id="{BA097861-EC48-420E-AA48-2C786158DEAB}"/>
              </a:ext>
            </a:extLst>
          </p:cNvPr>
          <p:cNvSpPr/>
          <p:nvPr/>
        </p:nvSpPr>
        <p:spPr>
          <a:xfrm>
            <a:off x="5041910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5" name="正方形/長方形 254">
            <a:extLst>
              <a:ext uri="{FF2B5EF4-FFF2-40B4-BE49-F238E27FC236}">
                <a16:creationId xmlns:a16="http://schemas.microsoft.com/office/drawing/2014/main" id="{34974F20-AB7F-446E-B1DD-E82FC3C34480}"/>
              </a:ext>
            </a:extLst>
          </p:cNvPr>
          <p:cNvSpPr/>
          <p:nvPr/>
        </p:nvSpPr>
        <p:spPr>
          <a:xfrm>
            <a:off x="5276859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6" name="正方形/長方形 255">
            <a:extLst>
              <a:ext uri="{FF2B5EF4-FFF2-40B4-BE49-F238E27FC236}">
                <a16:creationId xmlns:a16="http://schemas.microsoft.com/office/drawing/2014/main" id="{CD88E89B-C53F-4D88-87EA-941D48CFF8F3}"/>
              </a:ext>
            </a:extLst>
          </p:cNvPr>
          <p:cNvSpPr/>
          <p:nvPr/>
        </p:nvSpPr>
        <p:spPr>
          <a:xfrm>
            <a:off x="3871293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7" name="正方形/長方形 256">
            <a:extLst>
              <a:ext uri="{FF2B5EF4-FFF2-40B4-BE49-F238E27FC236}">
                <a16:creationId xmlns:a16="http://schemas.microsoft.com/office/drawing/2014/main" id="{18D3CCAE-8E72-4A98-BDAF-46CFA7056E03}"/>
              </a:ext>
            </a:extLst>
          </p:cNvPr>
          <p:cNvSpPr/>
          <p:nvPr/>
        </p:nvSpPr>
        <p:spPr>
          <a:xfrm>
            <a:off x="4105210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8" name="正方形/長方形 257">
            <a:extLst>
              <a:ext uri="{FF2B5EF4-FFF2-40B4-BE49-F238E27FC236}">
                <a16:creationId xmlns:a16="http://schemas.microsoft.com/office/drawing/2014/main" id="{055E2BB5-1DDF-426F-AFFD-DD58180583F7}"/>
              </a:ext>
            </a:extLst>
          </p:cNvPr>
          <p:cNvSpPr/>
          <p:nvPr/>
        </p:nvSpPr>
        <p:spPr>
          <a:xfrm>
            <a:off x="4339127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66BAEBCB-F21A-45D8-B399-3C6A0D27D95C}"/>
              </a:ext>
            </a:extLst>
          </p:cNvPr>
          <p:cNvSpPr/>
          <p:nvPr/>
        </p:nvSpPr>
        <p:spPr>
          <a:xfrm>
            <a:off x="4573044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B4C189DF-E8A5-4EF7-BDF9-966739C3689D}"/>
              </a:ext>
            </a:extLst>
          </p:cNvPr>
          <p:cNvSpPr/>
          <p:nvPr/>
        </p:nvSpPr>
        <p:spPr>
          <a:xfrm>
            <a:off x="4807993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1" name="正方形/長方形 260">
            <a:extLst>
              <a:ext uri="{FF2B5EF4-FFF2-40B4-BE49-F238E27FC236}">
                <a16:creationId xmlns:a16="http://schemas.microsoft.com/office/drawing/2014/main" id="{41E8A13D-5940-4A6A-8B02-906F43D32998}"/>
              </a:ext>
            </a:extLst>
          </p:cNvPr>
          <p:cNvSpPr/>
          <p:nvPr/>
        </p:nvSpPr>
        <p:spPr>
          <a:xfrm>
            <a:off x="5041910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2" name="正方形/長方形 261">
            <a:extLst>
              <a:ext uri="{FF2B5EF4-FFF2-40B4-BE49-F238E27FC236}">
                <a16:creationId xmlns:a16="http://schemas.microsoft.com/office/drawing/2014/main" id="{CD95115A-8462-48B4-B8A3-A315BA935C40}"/>
              </a:ext>
            </a:extLst>
          </p:cNvPr>
          <p:cNvSpPr/>
          <p:nvPr/>
        </p:nvSpPr>
        <p:spPr>
          <a:xfrm>
            <a:off x="5276859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87C49BAE-ECDB-4FCA-B166-3389C9184CA2}"/>
              </a:ext>
            </a:extLst>
          </p:cNvPr>
          <p:cNvSpPr/>
          <p:nvPr/>
        </p:nvSpPr>
        <p:spPr>
          <a:xfrm>
            <a:off x="3871293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4" name="正方形/長方形 263">
            <a:extLst>
              <a:ext uri="{FF2B5EF4-FFF2-40B4-BE49-F238E27FC236}">
                <a16:creationId xmlns:a16="http://schemas.microsoft.com/office/drawing/2014/main" id="{8B9D68BA-EDC6-4E9F-91F9-A0FD0A6044C4}"/>
              </a:ext>
            </a:extLst>
          </p:cNvPr>
          <p:cNvSpPr/>
          <p:nvPr/>
        </p:nvSpPr>
        <p:spPr>
          <a:xfrm>
            <a:off x="4105210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5" name="正方形/長方形 264">
            <a:extLst>
              <a:ext uri="{FF2B5EF4-FFF2-40B4-BE49-F238E27FC236}">
                <a16:creationId xmlns:a16="http://schemas.microsoft.com/office/drawing/2014/main" id="{57A7AD18-5020-4033-9992-C7ABDFF958D7}"/>
              </a:ext>
            </a:extLst>
          </p:cNvPr>
          <p:cNvSpPr/>
          <p:nvPr/>
        </p:nvSpPr>
        <p:spPr>
          <a:xfrm>
            <a:off x="4339127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1AEC2C0B-CC80-445D-B3ED-2D07FB73DFE9}"/>
              </a:ext>
            </a:extLst>
          </p:cNvPr>
          <p:cNvSpPr/>
          <p:nvPr/>
        </p:nvSpPr>
        <p:spPr>
          <a:xfrm>
            <a:off x="4573044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A2B93946-B007-4E3F-860E-902C3B581863}"/>
              </a:ext>
            </a:extLst>
          </p:cNvPr>
          <p:cNvSpPr/>
          <p:nvPr/>
        </p:nvSpPr>
        <p:spPr>
          <a:xfrm>
            <a:off x="4807993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8" name="正方形/長方形 267">
            <a:extLst>
              <a:ext uri="{FF2B5EF4-FFF2-40B4-BE49-F238E27FC236}">
                <a16:creationId xmlns:a16="http://schemas.microsoft.com/office/drawing/2014/main" id="{AACAAE7D-4685-4FF7-8213-F61839F7986D}"/>
              </a:ext>
            </a:extLst>
          </p:cNvPr>
          <p:cNvSpPr/>
          <p:nvPr/>
        </p:nvSpPr>
        <p:spPr>
          <a:xfrm>
            <a:off x="5041910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9" name="正方形/長方形 268">
            <a:extLst>
              <a:ext uri="{FF2B5EF4-FFF2-40B4-BE49-F238E27FC236}">
                <a16:creationId xmlns:a16="http://schemas.microsoft.com/office/drawing/2014/main" id="{3D8FC784-67CD-4579-BF24-A23AB6600182}"/>
              </a:ext>
            </a:extLst>
          </p:cNvPr>
          <p:cNvSpPr/>
          <p:nvPr/>
        </p:nvSpPr>
        <p:spPr>
          <a:xfrm>
            <a:off x="5276859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0" name="正方形/長方形 269">
            <a:extLst>
              <a:ext uri="{FF2B5EF4-FFF2-40B4-BE49-F238E27FC236}">
                <a16:creationId xmlns:a16="http://schemas.microsoft.com/office/drawing/2014/main" id="{1B964E5D-0274-4C11-8241-A7B4034EA2C9}"/>
              </a:ext>
            </a:extLst>
          </p:cNvPr>
          <p:cNvSpPr/>
          <p:nvPr/>
        </p:nvSpPr>
        <p:spPr>
          <a:xfrm>
            <a:off x="3871293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1" name="正方形/長方形 270">
            <a:extLst>
              <a:ext uri="{FF2B5EF4-FFF2-40B4-BE49-F238E27FC236}">
                <a16:creationId xmlns:a16="http://schemas.microsoft.com/office/drawing/2014/main" id="{843B1A03-97CB-4967-94E9-A6EB80AE5DC7}"/>
              </a:ext>
            </a:extLst>
          </p:cNvPr>
          <p:cNvSpPr/>
          <p:nvPr/>
        </p:nvSpPr>
        <p:spPr>
          <a:xfrm>
            <a:off x="5276859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2" name="正方形/長方形 271">
            <a:extLst>
              <a:ext uri="{FF2B5EF4-FFF2-40B4-BE49-F238E27FC236}">
                <a16:creationId xmlns:a16="http://schemas.microsoft.com/office/drawing/2014/main" id="{70987391-28FD-4E51-A4D3-390450C1A4D7}"/>
              </a:ext>
            </a:extLst>
          </p:cNvPr>
          <p:cNvSpPr/>
          <p:nvPr/>
        </p:nvSpPr>
        <p:spPr>
          <a:xfrm>
            <a:off x="4105210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3" name="正方形/長方形 272">
            <a:extLst>
              <a:ext uri="{FF2B5EF4-FFF2-40B4-BE49-F238E27FC236}">
                <a16:creationId xmlns:a16="http://schemas.microsoft.com/office/drawing/2014/main" id="{FA4C3A59-53CF-49F6-92B7-4930140C0C54}"/>
              </a:ext>
            </a:extLst>
          </p:cNvPr>
          <p:cNvSpPr/>
          <p:nvPr/>
        </p:nvSpPr>
        <p:spPr>
          <a:xfrm>
            <a:off x="4339127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4" name="正方形/長方形 273">
            <a:extLst>
              <a:ext uri="{FF2B5EF4-FFF2-40B4-BE49-F238E27FC236}">
                <a16:creationId xmlns:a16="http://schemas.microsoft.com/office/drawing/2014/main" id="{90964492-3E40-4C75-B8DD-D0533B2029C4}"/>
              </a:ext>
            </a:extLst>
          </p:cNvPr>
          <p:cNvSpPr/>
          <p:nvPr/>
        </p:nvSpPr>
        <p:spPr>
          <a:xfrm>
            <a:off x="4573044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5" name="正方形/長方形 274">
            <a:extLst>
              <a:ext uri="{FF2B5EF4-FFF2-40B4-BE49-F238E27FC236}">
                <a16:creationId xmlns:a16="http://schemas.microsoft.com/office/drawing/2014/main" id="{EA173C6E-853A-418F-A9D7-5F00B664A40F}"/>
              </a:ext>
            </a:extLst>
          </p:cNvPr>
          <p:cNvSpPr/>
          <p:nvPr/>
        </p:nvSpPr>
        <p:spPr>
          <a:xfrm>
            <a:off x="4807993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6" name="正方形/長方形 275">
            <a:extLst>
              <a:ext uri="{FF2B5EF4-FFF2-40B4-BE49-F238E27FC236}">
                <a16:creationId xmlns:a16="http://schemas.microsoft.com/office/drawing/2014/main" id="{8B2C82A2-B14C-4982-82E8-78D0F1FB8821}"/>
              </a:ext>
            </a:extLst>
          </p:cNvPr>
          <p:cNvSpPr/>
          <p:nvPr/>
        </p:nvSpPr>
        <p:spPr>
          <a:xfrm>
            <a:off x="5041910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7" name="正方形/長方形 276">
            <a:extLst>
              <a:ext uri="{FF2B5EF4-FFF2-40B4-BE49-F238E27FC236}">
                <a16:creationId xmlns:a16="http://schemas.microsoft.com/office/drawing/2014/main" id="{EB365289-842B-4E9E-B46B-017EBC5B096E}"/>
              </a:ext>
            </a:extLst>
          </p:cNvPr>
          <p:cNvSpPr/>
          <p:nvPr/>
        </p:nvSpPr>
        <p:spPr>
          <a:xfrm>
            <a:off x="5276859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8" name="正方形/長方形 277">
            <a:extLst>
              <a:ext uri="{FF2B5EF4-FFF2-40B4-BE49-F238E27FC236}">
                <a16:creationId xmlns:a16="http://schemas.microsoft.com/office/drawing/2014/main" id="{1A1CB758-0DDC-4334-8A9E-099FAE1AD904}"/>
              </a:ext>
            </a:extLst>
          </p:cNvPr>
          <p:cNvSpPr/>
          <p:nvPr/>
        </p:nvSpPr>
        <p:spPr>
          <a:xfrm>
            <a:off x="3871293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9" name="楕円 278">
            <a:extLst>
              <a:ext uri="{FF2B5EF4-FFF2-40B4-BE49-F238E27FC236}">
                <a16:creationId xmlns:a16="http://schemas.microsoft.com/office/drawing/2014/main" id="{C5615357-B54C-4CC0-BF5D-F8B161811E8A}"/>
              </a:ext>
            </a:extLst>
          </p:cNvPr>
          <p:cNvSpPr/>
          <p:nvPr/>
        </p:nvSpPr>
        <p:spPr>
          <a:xfrm>
            <a:off x="3871293" y="506641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0" name="正方形/長方形 279">
            <a:extLst>
              <a:ext uri="{FF2B5EF4-FFF2-40B4-BE49-F238E27FC236}">
                <a16:creationId xmlns:a16="http://schemas.microsoft.com/office/drawing/2014/main" id="{24F39509-FABE-43E0-96CF-721812EB6964}"/>
              </a:ext>
            </a:extLst>
          </p:cNvPr>
          <p:cNvSpPr/>
          <p:nvPr/>
        </p:nvSpPr>
        <p:spPr>
          <a:xfrm>
            <a:off x="4573044" y="5766684"/>
            <a:ext cx="233917" cy="233917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2" name="正方形/長方形 281">
            <a:extLst>
              <a:ext uri="{FF2B5EF4-FFF2-40B4-BE49-F238E27FC236}">
                <a16:creationId xmlns:a16="http://schemas.microsoft.com/office/drawing/2014/main" id="{E6476A1C-C2D5-408F-A8B9-79B8EAAFEEA6}"/>
              </a:ext>
            </a:extLst>
          </p:cNvPr>
          <p:cNvSpPr/>
          <p:nvPr/>
        </p:nvSpPr>
        <p:spPr>
          <a:xfrm>
            <a:off x="5742624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3" name="正方形/長方形 282">
            <a:extLst>
              <a:ext uri="{FF2B5EF4-FFF2-40B4-BE49-F238E27FC236}">
                <a16:creationId xmlns:a16="http://schemas.microsoft.com/office/drawing/2014/main" id="{F7C05055-F0FA-4BD4-B5BA-9BFCB60E0AE0}"/>
              </a:ext>
            </a:extLst>
          </p:cNvPr>
          <p:cNvSpPr/>
          <p:nvPr/>
        </p:nvSpPr>
        <p:spPr>
          <a:xfrm>
            <a:off x="5976541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4" name="正方形/長方形 283">
            <a:extLst>
              <a:ext uri="{FF2B5EF4-FFF2-40B4-BE49-F238E27FC236}">
                <a16:creationId xmlns:a16="http://schemas.microsoft.com/office/drawing/2014/main" id="{FBB27879-26FE-4052-9190-2B9BC18A93D7}"/>
              </a:ext>
            </a:extLst>
          </p:cNvPr>
          <p:cNvSpPr/>
          <p:nvPr/>
        </p:nvSpPr>
        <p:spPr>
          <a:xfrm>
            <a:off x="6210458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5" name="正方形/長方形 284">
            <a:extLst>
              <a:ext uri="{FF2B5EF4-FFF2-40B4-BE49-F238E27FC236}">
                <a16:creationId xmlns:a16="http://schemas.microsoft.com/office/drawing/2014/main" id="{8789A8C2-AE75-4CDE-8043-24EF0740CC18}"/>
              </a:ext>
            </a:extLst>
          </p:cNvPr>
          <p:cNvSpPr/>
          <p:nvPr/>
        </p:nvSpPr>
        <p:spPr>
          <a:xfrm>
            <a:off x="6445407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6" name="正方形/長方形 285">
            <a:extLst>
              <a:ext uri="{FF2B5EF4-FFF2-40B4-BE49-F238E27FC236}">
                <a16:creationId xmlns:a16="http://schemas.microsoft.com/office/drawing/2014/main" id="{E029C385-3D50-4C78-8F92-9074D025C83E}"/>
              </a:ext>
            </a:extLst>
          </p:cNvPr>
          <p:cNvSpPr/>
          <p:nvPr/>
        </p:nvSpPr>
        <p:spPr>
          <a:xfrm>
            <a:off x="6679324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7" name="正方形/長方形 286">
            <a:extLst>
              <a:ext uri="{FF2B5EF4-FFF2-40B4-BE49-F238E27FC236}">
                <a16:creationId xmlns:a16="http://schemas.microsoft.com/office/drawing/2014/main" id="{EAA16C31-6E09-457E-972D-1DA759210FC9}"/>
              </a:ext>
            </a:extLst>
          </p:cNvPr>
          <p:cNvSpPr/>
          <p:nvPr/>
        </p:nvSpPr>
        <p:spPr>
          <a:xfrm>
            <a:off x="6914273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8" name="正方形/長方形 287">
            <a:extLst>
              <a:ext uri="{FF2B5EF4-FFF2-40B4-BE49-F238E27FC236}">
                <a16:creationId xmlns:a16="http://schemas.microsoft.com/office/drawing/2014/main" id="{A0130FA7-260E-47B9-8093-076D8634EEE4}"/>
              </a:ext>
            </a:extLst>
          </p:cNvPr>
          <p:cNvSpPr/>
          <p:nvPr/>
        </p:nvSpPr>
        <p:spPr>
          <a:xfrm>
            <a:off x="5508707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9" name="正方形/長方形 288">
            <a:extLst>
              <a:ext uri="{FF2B5EF4-FFF2-40B4-BE49-F238E27FC236}">
                <a16:creationId xmlns:a16="http://schemas.microsoft.com/office/drawing/2014/main" id="{ED297C2C-D066-4D76-B737-0F6AA87084C8}"/>
              </a:ext>
            </a:extLst>
          </p:cNvPr>
          <p:cNvSpPr/>
          <p:nvPr/>
        </p:nvSpPr>
        <p:spPr>
          <a:xfrm>
            <a:off x="5742624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0" name="正方形/長方形 289">
            <a:extLst>
              <a:ext uri="{FF2B5EF4-FFF2-40B4-BE49-F238E27FC236}">
                <a16:creationId xmlns:a16="http://schemas.microsoft.com/office/drawing/2014/main" id="{5DC52A30-773C-4BE3-8816-DF83D5862B1F}"/>
              </a:ext>
            </a:extLst>
          </p:cNvPr>
          <p:cNvSpPr/>
          <p:nvPr/>
        </p:nvSpPr>
        <p:spPr>
          <a:xfrm>
            <a:off x="5976541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1" name="正方形/長方形 290">
            <a:extLst>
              <a:ext uri="{FF2B5EF4-FFF2-40B4-BE49-F238E27FC236}">
                <a16:creationId xmlns:a16="http://schemas.microsoft.com/office/drawing/2014/main" id="{FB7F89D8-BB46-43F3-8036-F648F38944B6}"/>
              </a:ext>
            </a:extLst>
          </p:cNvPr>
          <p:cNvSpPr/>
          <p:nvPr/>
        </p:nvSpPr>
        <p:spPr>
          <a:xfrm>
            <a:off x="6210458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2" name="正方形/長方形 291">
            <a:extLst>
              <a:ext uri="{FF2B5EF4-FFF2-40B4-BE49-F238E27FC236}">
                <a16:creationId xmlns:a16="http://schemas.microsoft.com/office/drawing/2014/main" id="{66140834-B6D6-470E-A160-5FB7328C2654}"/>
              </a:ext>
            </a:extLst>
          </p:cNvPr>
          <p:cNvSpPr/>
          <p:nvPr/>
        </p:nvSpPr>
        <p:spPr>
          <a:xfrm>
            <a:off x="6445407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3" name="正方形/長方形 292">
            <a:extLst>
              <a:ext uri="{FF2B5EF4-FFF2-40B4-BE49-F238E27FC236}">
                <a16:creationId xmlns:a16="http://schemas.microsoft.com/office/drawing/2014/main" id="{823CCA80-DF9E-4DB4-831B-5BCEC1032C7B}"/>
              </a:ext>
            </a:extLst>
          </p:cNvPr>
          <p:cNvSpPr/>
          <p:nvPr/>
        </p:nvSpPr>
        <p:spPr>
          <a:xfrm>
            <a:off x="6679324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4" name="正方形/長方形 293">
            <a:extLst>
              <a:ext uri="{FF2B5EF4-FFF2-40B4-BE49-F238E27FC236}">
                <a16:creationId xmlns:a16="http://schemas.microsoft.com/office/drawing/2014/main" id="{B820CFEE-99EB-4F7A-BE44-0DAFE9D8133E}"/>
              </a:ext>
            </a:extLst>
          </p:cNvPr>
          <p:cNvSpPr/>
          <p:nvPr/>
        </p:nvSpPr>
        <p:spPr>
          <a:xfrm>
            <a:off x="6914273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5" name="正方形/長方形 294">
            <a:extLst>
              <a:ext uri="{FF2B5EF4-FFF2-40B4-BE49-F238E27FC236}">
                <a16:creationId xmlns:a16="http://schemas.microsoft.com/office/drawing/2014/main" id="{CF323587-EA19-4D60-90D8-0481FDC38FBF}"/>
              </a:ext>
            </a:extLst>
          </p:cNvPr>
          <p:cNvSpPr/>
          <p:nvPr/>
        </p:nvSpPr>
        <p:spPr>
          <a:xfrm>
            <a:off x="5508707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6" name="正方形/長方形 295">
            <a:extLst>
              <a:ext uri="{FF2B5EF4-FFF2-40B4-BE49-F238E27FC236}">
                <a16:creationId xmlns:a16="http://schemas.microsoft.com/office/drawing/2014/main" id="{8360D777-B64B-45D5-8742-23FDA300362D}"/>
              </a:ext>
            </a:extLst>
          </p:cNvPr>
          <p:cNvSpPr/>
          <p:nvPr/>
        </p:nvSpPr>
        <p:spPr>
          <a:xfrm>
            <a:off x="5742624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7" name="正方形/長方形 296">
            <a:extLst>
              <a:ext uri="{FF2B5EF4-FFF2-40B4-BE49-F238E27FC236}">
                <a16:creationId xmlns:a16="http://schemas.microsoft.com/office/drawing/2014/main" id="{2FD9D2DA-45BB-419E-A7B6-957833606922}"/>
              </a:ext>
            </a:extLst>
          </p:cNvPr>
          <p:cNvSpPr/>
          <p:nvPr/>
        </p:nvSpPr>
        <p:spPr>
          <a:xfrm>
            <a:off x="5976541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8" name="正方形/長方形 297">
            <a:extLst>
              <a:ext uri="{FF2B5EF4-FFF2-40B4-BE49-F238E27FC236}">
                <a16:creationId xmlns:a16="http://schemas.microsoft.com/office/drawing/2014/main" id="{A988EDBC-7306-46E7-9814-BA30BAF82C39}"/>
              </a:ext>
            </a:extLst>
          </p:cNvPr>
          <p:cNvSpPr/>
          <p:nvPr/>
        </p:nvSpPr>
        <p:spPr>
          <a:xfrm>
            <a:off x="6210458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9" name="正方形/長方形 298">
            <a:extLst>
              <a:ext uri="{FF2B5EF4-FFF2-40B4-BE49-F238E27FC236}">
                <a16:creationId xmlns:a16="http://schemas.microsoft.com/office/drawing/2014/main" id="{EED1ACE2-835E-43D1-B1E2-FD51350E7924}"/>
              </a:ext>
            </a:extLst>
          </p:cNvPr>
          <p:cNvSpPr/>
          <p:nvPr/>
        </p:nvSpPr>
        <p:spPr>
          <a:xfrm>
            <a:off x="6445407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0" name="正方形/長方形 299">
            <a:extLst>
              <a:ext uri="{FF2B5EF4-FFF2-40B4-BE49-F238E27FC236}">
                <a16:creationId xmlns:a16="http://schemas.microsoft.com/office/drawing/2014/main" id="{D2C7EE78-0323-44D6-A73F-5C9BEA22AE71}"/>
              </a:ext>
            </a:extLst>
          </p:cNvPr>
          <p:cNvSpPr/>
          <p:nvPr/>
        </p:nvSpPr>
        <p:spPr>
          <a:xfrm>
            <a:off x="6679324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1" name="正方形/長方形 300">
            <a:extLst>
              <a:ext uri="{FF2B5EF4-FFF2-40B4-BE49-F238E27FC236}">
                <a16:creationId xmlns:a16="http://schemas.microsoft.com/office/drawing/2014/main" id="{B2FE303E-2A68-4347-9B86-78B329681B09}"/>
              </a:ext>
            </a:extLst>
          </p:cNvPr>
          <p:cNvSpPr/>
          <p:nvPr/>
        </p:nvSpPr>
        <p:spPr>
          <a:xfrm>
            <a:off x="6914273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2" name="正方形/長方形 301">
            <a:extLst>
              <a:ext uri="{FF2B5EF4-FFF2-40B4-BE49-F238E27FC236}">
                <a16:creationId xmlns:a16="http://schemas.microsoft.com/office/drawing/2014/main" id="{63251F84-DABA-4A44-8548-9341E06BEBC9}"/>
              </a:ext>
            </a:extLst>
          </p:cNvPr>
          <p:cNvSpPr/>
          <p:nvPr/>
        </p:nvSpPr>
        <p:spPr>
          <a:xfrm>
            <a:off x="5508707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3" name="正方形/長方形 302">
            <a:extLst>
              <a:ext uri="{FF2B5EF4-FFF2-40B4-BE49-F238E27FC236}">
                <a16:creationId xmlns:a16="http://schemas.microsoft.com/office/drawing/2014/main" id="{0386C3E9-689D-4125-88F6-676A333F5A7A}"/>
              </a:ext>
            </a:extLst>
          </p:cNvPr>
          <p:cNvSpPr/>
          <p:nvPr/>
        </p:nvSpPr>
        <p:spPr>
          <a:xfrm>
            <a:off x="5742624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4" name="正方形/長方形 303">
            <a:extLst>
              <a:ext uri="{FF2B5EF4-FFF2-40B4-BE49-F238E27FC236}">
                <a16:creationId xmlns:a16="http://schemas.microsoft.com/office/drawing/2014/main" id="{0A88185D-FBAC-4D08-A2AD-CFFD59FA0D03}"/>
              </a:ext>
            </a:extLst>
          </p:cNvPr>
          <p:cNvSpPr/>
          <p:nvPr/>
        </p:nvSpPr>
        <p:spPr>
          <a:xfrm>
            <a:off x="5976541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5" name="正方形/長方形 304">
            <a:extLst>
              <a:ext uri="{FF2B5EF4-FFF2-40B4-BE49-F238E27FC236}">
                <a16:creationId xmlns:a16="http://schemas.microsoft.com/office/drawing/2014/main" id="{5B6793B9-2BFA-4DE9-9A33-69F7E66120DF}"/>
              </a:ext>
            </a:extLst>
          </p:cNvPr>
          <p:cNvSpPr/>
          <p:nvPr/>
        </p:nvSpPr>
        <p:spPr>
          <a:xfrm>
            <a:off x="6445407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6" name="正方形/長方形 305">
            <a:extLst>
              <a:ext uri="{FF2B5EF4-FFF2-40B4-BE49-F238E27FC236}">
                <a16:creationId xmlns:a16="http://schemas.microsoft.com/office/drawing/2014/main" id="{03710CB8-6156-45CC-9CA7-626EA6F3035E}"/>
              </a:ext>
            </a:extLst>
          </p:cNvPr>
          <p:cNvSpPr/>
          <p:nvPr/>
        </p:nvSpPr>
        <p:spPr>
          <a:xfrm>
            <a:off x="6679324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7" name="正方形/長方形 306">
            <a:extLst>
              <a:ext uri="{FF2B5EF4-FFF2-40B4-BE49-F238E27FC236}">
                <a16:creationId xmlns:a16="http://schemas.microsoft.com/office/drawing/2014/main" id="{2816C709-CAD9-4CC5-B5AC-FC8BC551A2E3}"/>
              </a:ext>
            </a:extLst>
          </p:cNvPr>
          <p:cNvSpPr/>
          <p:nvPr/>
        </p:nvSpPr>
        <p:spPr>
          <a:xfrm>
            <a:off x="6914273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8" name="正方形/長方形 307">
            <a:extLst>
              <a:ext uri="{FF2B5EF4-FFF2-40B4-BE49-F238E27FC236}">
                <a16:creationId xmlns:a16="http://schemas.microsoft.com/office/drawing/2014/main" id="{ECA61A8A-618F-46AB-9AE4-97F59CCA80B7}"/>
              </a:ext>
            </a:extLst>
          </p:cNvPr>
          <p:cNvSpPr/>
          <p:nvPr/>
        </p:nvSpPr>
        <p:spPr>
          <a:xfrm>
            <a:off x="5508707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9" name="正方形/長方形 308">
            <a:extLst>
              <a:ext uri="{FF2B5EF4-FFF2-40B4-BE49-F238E27FC236}">
                <a16:creationId xmlns:a16="http://schemas.microsoft.com/office/drawing/2014/main" id="{593DF805-C980-472C-93CB-D458A30DA90A}"/>
              </a:ext>
            </a:extLst>
          </p:cNvPr>
          <p:cNvSpPr/>
          <p:nvPr/>
        </p:nvSpPr>
        <p:spPr>
          <a:xfrm>
            <a:off x="5742624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0" name="正方形/長方形 309">
            <a:extLst>
              <a:ext uri="{FF2B5EF4-FFF2-40B4-BE49-F238E27FC236}">
                <a16:creationId xmlns:a16="http://schemas.microsoft.com/office/drawing/2014/main" id="{2D823AF7-5835-4284-890E-74C325BEFD9A}"/>
              </a:ext>
            </a:extLst>
          </p:cNvPr>
          <p:cNvSpPr/>
          <p:nvPr/>
        </p:nvSpPr>
        <p:spPr>
          <a:xfrm>
            <a:off x="5976541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1" name="正方形/長方形 310">
            <a:extLst>
              <a:ext uri="{FF2B5EF4-FFF2-40B4-BE49-F238E27FC236}">
                <a16:creationId xmlns:a16="http://schemas.microsoft.com/office/drawing/2014/main" id="{B101D722-4A1B-43B2-8620-E178BED21ED4}"/>
              </a:ext>
            </a:extLst>
          </p:cNvPr>
          <p:cNvSpPr/>
          <p:nvPr/>
        </p:nvSpPr>
        <p:spPr>
          <a:xfrm>
            <a:off x="6210458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2" name="正方形/長方形 311">
            <a:extLst>
              <a:ext uri="{FF2B5EF4-FFF2-40B4-BE49-F238E27FC236}">
                <a16:creationId xmlns:a16="http://schemas.microsoft.com/office/drawing/2014/main" id="{3E052ED6-369B-4E36-9F9E-84B7FB0E4624}"/>
              </a:ext>
            </a:extLst>
          </p:cNvPr>
          <p:cNvSpPr/>
          <p:nvPr/>
        </p:nvSpPr>
        <p:spPr>
          <a:xfrm>
            <a:off x="6445407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3" name="正方形/長方形 312">
            <a:extLst>
              <a:ext uri="{FF2B5EF4-FFF2-40B4-BE49-F238E27FC236}">
                <a16:creationId xmlns:a16="http://schemas.microsoft.com/office/drawing/2014/main" id="{F7BFBDA5-84EC-48CE-9742-708F9A4A7952}"/>
              </a:ext>
            </a:extLst>
          </p:cNvPr>
          <p:cNvSpPr/>
          <p:nvPr/>
        </p:nvSpPr>
        <p:spPr>
          <a:xfrm>
            <a:off x="6679324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4" name="正方形/長方形 313">
            <a:extLst>
              <a:ext uri="{FF2B5EF4-FFF2-40B4-BE49-F238E27FC236}">
                <a16:creationId xmlns:a16="http://schemas.microsoft.com/office/drawing/2014/main" id="{3FD3A857-15DD-445F-9EE5-338860215611}"/>
              </a:ext>
            </a:extLst>
          </p:cNvPr>
          <p:cNvSpPr/>
          <p:nvPr/>
        </p:nvSpPr>
        <p:spPr>
          <a:xfrm>
            <a:off x="6914273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5" name="正方形/長方形 314">
            <a:extLst>
              <a:ext uri="{FF2B5EF4-FFF2-40B4-BE49-F238E27FC236}">
                <a16:creationId xmlns:a16="http://schemas.microsoft.com/office/drawing/2014/main" id="{47FC86B2-F8AC-42A3-987E-EDB53357DD41}"/>
              </a:ext>
            </a:extLst>
          </p:cNvPr>
          <p:cNvSpPr/>
          <p:nvPr/>
        </p:nvSpPr>
        <p:spPr>
          <a:xfrm>
            <a:off x="5508707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6" name="正方形/長方形 315">
            <a:extLst>
              <a:ext uri="{FF2B5EF4-FFF2-40B4-BE49-F238E27FC236}">
                <a16:creationId xmlns:a16="http://schemas.microsoft.com/office/drawing/2014/main" id="{D50AFF7B-CC62-4CFD-AE6F-91329A2D6EB6}"/>
              </a:ext>
            </a:extLst>
          </p:cNvPr>
          <p:cNvSpPr/>
          <p:nvPr/>
        </p:nvSpPr>
        <p:spPr>
          <a:xfrm>
            <a:off x="5742624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7" name="正方形/長方形 316">
            <a:extLst>
              <a:ext uri="{FF2B5EF4-FFF2-40B4-BE49-F238E27FC236}">
                <a16:creationId xmlns:a16="http://schemas.microsoft.com/office/drawing/2014/main" id="{37EEC69D-5DC6-4CB7-8374-6884DD1D24E0}"/>
              </a:ext>
            </a:extLst>
          </p:cNvPr>
          <p:cNvSpPr/>
          <p:nvPr/>
        </p:nvSpPr>
        <p:spPr>
          <a:xfrm>
            <a:off x="5976541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8" name="正方形/長方形 317">
            <a:extLst>
              <a:ext uri="{FF2B5EF4-FFF2-40B4-BE49-F238E27FC236}">
                <a16:creationId xmlns:a16="http://schemas.microsoft.com/office/drawing/2014/main" id="{573B7A96-C2BF-416B-A37F-D0E49136A4B2}"/>
              </a:ext>
            </a:extLst>
          </p:cNvPr>
          <p:cNvSpPr/>
          <p:nvPr/>
        </p:nvSpPr>
        <p:spPr>
          <a:xfrm>
            <a:off x="6210458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5A228A6-01BA-4831-8915-3F18E6B86EBC}"/>
              </a:ext>
            </a:extLst>
          </p:cNvPr>
          <p:cNvSpPr/>
          <p:nvPr/>
        </p:nvSpPr>
        <p:spPr>
          <a:xfrm>
            <a:off x="6445407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0" name="正方形/長方形 319">
            <a:extLst>
              <a:ext uri="{FF2B5EF4-FFF2-40B4-BE49-F238E27FC236}">
                <a16:creationId xmlns:a16="http://schemas.microsoft.com/office/drawing/2014/main" id="{D2060D47-6D39-4DFD-8951-E90A48B032B0}"/>
              </a:ext>
            </a:extLst>
          </p:cNvPr>
          <p:cNvSpPr/>
          <p:nvPr/>
        </p:nvSpPr>
        <p:spPr>
          <a:xfrm>
            <a:off x="6679324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3BD5BA01-EBAC-40D2-9925-22E1EADD7B1E}"/>
              </a:ext>
            </a:extLst>
          </p:cNvPr>
          <p:cNvSpPr/>
          <p:nvPr/>
        </p:nvSpPr>
        <p:spPr>
          <a:xfrm>
            <a:off x="6914273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2E121515-31CF-4EA0-A76D-A4E48D0E4DFD}"/>
              </a:ext>
            </a:extLst>
          </p:cNvPr>
          <p:cNvSpPr/>
          <p:nvPr/>
        </p:nvSpPr>
        <p:spPr>
          <a:xfrm>
            <a:off x="5508707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2F449CAC-D538-4C9E-8B96-840ECA123C02}"/>
              </a:ext>
            </a:extLst>
          </p:cNvPr>
          <p:cNvSpPr/>
          <p:nvPr/>
        </p:nvSpPr>
        <p:spPr>
          <a:xfrm>
            <a:off x="6914273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4" name="正方形/長方形 323">
            <a:extLst>
              <a:ext uri="{FF2B5EF4-FFF2-40B4-BE49-F238E27FC236}">
                <a16:creationId xmlns:a16="http://schemas.microsoft.com/office/drawing/2014/main" id="{BE037CF3-6430-4C14-ADDF-3859A2D5917E}"/>
              </a:ext>
            </a:extLst>
          </p:cNvPr>
          <p:cNvSpPr/>
          <p:nvPr/>
        </p:nvSpPr>
        <p:spPr>
          <a:xfrm>
            <a:off x="5742624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5" name="正方形/長方形 324">
            <a:extLst>
              <a:ext uri="{FF2B5EF4-FFF2-40B4-BE49-F238E27FC236}">
                <a16:creationId xmlns:a16="http://schemas.microsoft.com/office/drawing/2014/main" id="{C9673BCD-93D3-4909-8104-3250757228BC}"/>
              </a:ext>
            </a:extLst>
          </p:cNvPr>
          <p:cNvSpPr/>
          <p:nvPr/>
        </p:nvSpPr>
        <p:spPr>
          <a:xfrm>
            <a:off x="5976541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6" name="正方形/長方形 325">
            <a:extLst>
              <a:ext uri="{FF2B5EF4-FFF2-40B4-BE49-F238E27FC236}">
                <a16:creationId xmlns:a16="http://schemas.microsoft.com/office/drawing/2014/main" id="{552E90E5-08C0-4732-BC52-A4F38BCF4AD0}"/>
              </a:ext>
            </a:extLst>
          </p:cNvPr>
          <p:cNvSpPr/>
          <p:nvPr/>
        </p:nvSpPr>
        <p:spPr>
          <a:xfrm>
            <a:off x="6210458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7" name="正方形/長方形 326">
            <a:extLst>
              <a:ext uri="{FF2B5EF4-FFF2-40B4-BE49-F238E27FC236}">
                <a16:creationId xmlns:a16="http://schemas.microsoft.com/office/drawing/2014/main" id="{2AF82B93-12D8-4BA0-AB90-A351280528CC}"/>
              </a:ext>
            </a:extLst>
          </p:cNvPr>
          <p:cNvSpPr/>
          <p:nvPr/>
        </p:nvSpPr>
        <p:spPr>
          <a:xfrm>
            <a:off x="6445407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8" name="正方形/長方形 327">
            <a:extLst>
              <a:ext uri="{FF2B5EF4-FFF2-40B4-BE49-F238E27FC236}">
                <a16:creationId xmlns:a16="http://schemas.microsoft.com/office/drawing/2014/main" id="{3AE4F733-D819-41A7-B2EE-FACAAE754F61}"/>
              </a:ext>
            </a:extLst>
          </p:cNvPr>
          <p:cNvSpPr/>
          <p:nvPr/>
        </p:nvSpPr>
        <p:spPr>
          <a:xfrm>
            <a:off x="6679324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9" name="正方形/長方形 328">
            <a:extLst>
              <a:ext uri="{FF2B5EF4-FFF2-40B4-BE49-F238E27FC236}">
                <a16:creationId xmlns:a16="http://schemas.microsoft.com/office/drawing/2014/main" id="{0F4C41C4-5F15-4A1C-967C-80C04FD9DB5A}"/>
              </a:ext>
            </a:extLst>
          </p:cNvPr>
          <p:cNvSpPr/>
          <p:nvPr/>
        </p:nvSpPr>
        <p:spPr>
          <a:xfrm>
            <a:off x="6914273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0" name="正方形/長方形 329">
            <a:extLst>
              <a:ext uri="{FF2B5EF4-FFF2-40B4-BE49-F238E27FC236}">
                <a16:creationId xmlns:a16="http://schemas.microsoft.com/office/drawing/2014/main" id="{651C15C3-3EA5-4260-8D72-DC765E04E82D}"/>
              </a:ext>
            </a:extLst>
          </p:cNvPr>
          <p:cNvSpPr/>
          <p:nvPr/>
        </p:nvSpPr>
        <p:spPr>
          <a:xfrm>
            <a:off x="5508707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1" name="楕円 330">
            <a:extLst>
              <a:ext uri="{FF2B5EF4-FFF2-40B4-BE49-F238E27FC236}">
                <a16:creationId xmlns:a16="http://schemas.microsoft.com/office/drawing/2014/main" id="{6B7C59C9-A2B1-4274-8795-53E6E674099C}"/>
              </a:ext>
            </a:extLst>
          </p:cNvPr>
          <p:cNvSpPr/>
          <p:nvPr/>
        </p:nvSpPr>
        <p:spPr>
          <a:xfrm>
            <a:off x="5508707" y="506641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2" name="正方形/長方形 331">
            <a:extLst>
              <a:ext uri="{FF2B5EF4-FFF2-40B4-BE49-F238E27FC236}">
                <a16:creationId xmlns:a16="http://schemas.microsoft.com/office/drawing/2014/main" id="{5DA783A1-22E6-4571-A8B8-0AF53DD22445}"/>
              </a:ext>
            </a:extLst>
          </p:cNvPr>
          <p:cNvSpPr/>
          <p:nvPr/>
        </p:nvSpPr>
        <p:spPr>
          <a:xfrm>
            <a:off x="6210458" y="5766684"/>
            <a:ext cx="233917" cy="233917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4" name="正方形/長方形 333">
            <a:extLst>
              <a:ext uri="{FF2B5EF4-FFF2-40B4-BE49-F238E27FC236}">
                <a16:creationId xmlns:a16="http://schemas.microsoft.com/office/drawing/2014/main" id="{9D7CA3E9-3984-48A7-970A-891CCA9E5CB9}"/>
              </a:ext>
            </a:extLst>
          </p:cNvPr>
          <p:cNvSpPr/>
          <p:nvPr/>
        </p:nvSpPr>
        <p:spPr>
          <a:xfrm>
            <a:off x="7377934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5" name="正方形/長方形 334">
            <a:extLst>
              <a:ext uri="{FF2B5EF4-FFF2-40B4-BE49-F238E27FC236}">
                <a16:creationId xmlns:a16="http://schemas.microsoft.com/office/drawing/2014/main" id="{53DF20CC-FB69-46A8-AC32-344DB026CFE8}"/>
              </a:ext>
            </a:extLst>
          </p:cNvPr>
          <p:cNvSpPr/>
          <p:nvPr/>
        </p:nvSpPr>
        <p:spPr>
          <a:xfrm>
            <a:off x="7611851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6" name="正方形/長方形 335">
            <a:extLst>
              <a:ext uri="{FF2B5EF4-FFF2-40B4-BE49-F238E27FC236}">
                <a16:creationId xmlns:a16="http://schemas.microsoft.com/office/drawing/2014/main" id="{82569520-E493-4353-AC30-51E5FB7C153D}"/>
              </a:ext>
            </a:extLst>
          </p:cNvPr>
          <p:cNvSpPr/>
          <p:nvPr/>
        </p:nvSpPr>
        <p:spPr>
          <a:xfrm>
            <a:off x="7845768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7" name="正方形/長方形 336">
            <a:extLst>
              <a:ext uri="{FF2B5EF4-FFF2-40B4-BE49-F238E27FC236}">
                <a16:creationId xmlns:a16="http://schemas.microsoft.com/office/drawing/2014/main" id="{67B3E73B-F06A-491B-AA75-9FE2AF13CA60}"/>
              </a:ext>
            </a:extLst>
          </p:cNvPr>
          <p:cNvSpPr/>
          <p:nvPr/>
        </p:nvSpPr>
        <p:spPr>
          <a:xfrm>
            <a:off x="8080717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8" name="正方形/長方形 337">
            <a:extLst>
              <a:ext uri="{FF2B5EF4-FFF2-40B4-BE49-F238E27FC236}">
                <a16:creationId xmlns:a16="http://schemas.microsoft.com/office/drawing/2014/main" id="{AA878A9B-26F0-4652-81F9-66A93BC3B443}"/>
              </a:ext>
            </a:extLst>
          </p:cNvPr>
          <p:cNvSpPr/>
          <p:nvPr/>
        </p:nvSpPr>
        <p:spPr>
          <a:xfrm>
            <a:off x="8314634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9" name="正方形/長方形 338">
            <a:extLst>
              <a:ext uri="{FF2B5EF4-FFF2-40B4-BE49-F238E27FC236}">
                <a16:creationId xmlns:a16="http://schemas.microsoft.com/office/drawing/2014/main" id="{C1F7BA98-4BFF-4FFB-AB7A-FF4C478A6328}"/>
              </a:ext>
            </a:extLst>
          </p:cNvPr>
          <p:cNvSpPr/>
          <p:nvPr/>
        </p:nvSpPr>
        <p:spPr>
          <a:xfrm>
            <a:off x="8549583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0" name="正方形/長方形 339">
            <a:extLst>
              <a:ext uri="{FF2B5EF4-FFF2-40B4-BE49-F238E27FC236}">
                <a16:creationId xmlns:a16="http://schemas.microsoft.com/office/drawing/2014/main" id="{154BB345-CBD8-4488-8422-FEBBD8951E93}"/>
              </a:ext>
            </a:extLst>
          </p:cNvPr>
          <p:cNvSpPr/>
          <p:nvPr/>
        </p:nvSpPr>
        <p:spPr>
          <a:xfrm>
            <a:off x="7144017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1" name="正方形/長方形 340">
            <a:extLst>
              <a:ext uri="{FF2B5EF4-FFF2-40B4-BE49-F238E27FC236}">
                <a16:creationId xmlns:a16="http://schemas.microsoft.com/office/drawing/2014/main" id="{5F16A14B-2BEC-4E9C-B384-0363F0F2A597}"/>
              </a:ext>
            </a:extLst>
          </p:cNvPr>
          <p:cNvSpPr/>
          <p:nvPr/>
        </p:nvSpPr>
        <p:spPr>
          <a:xfrm>
            <a:off x="7377934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2" name="正方形/長方形 341">
            <a:extLst>
              <a:ext uri="{FF2B5EF4-FFF2-40B4-BE49-F238E27FC236}">
                <a16:creationId xmlns:a16="http://schemas.microsoft.com/office/drawing/2014/main" id="{6C7EA669-49B5-4B76-A005-24859D04C285}"/>
              </a:ext>
            </a:extLst>
          </p:cNvPr>
          <p:cNvSpPr/>
          <p:nvPr/>
        </p:nvSpPr>
        <p:spPr>
          <a:xfrm>
            <a:off x="7611851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3" name="正方形/長方形 342">
            <a:extLst>
              <a:ext uri="{FF2B5EF4-FFF2-40B4-BE49-F238E27FC236}">
                <a16:creationId xmlns:a16="http://schemas.microsoft.com/office/drawing/2014/main" id="{2CD3DFAE-D443-4076-B101-203111F605B6}"/>
              </a:ext>
            </a:extLst>
          </p:cNvPr>
          <p:cNvSpPr/>
          <p:nvPr/>
        </p:nvSpPr>
        <p:spPr>
          <a:xfrm>
            <a:off x="7845768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D5193B74-056E-453E-BA91-0A2538E6F718}"/>
              </a:ext>
            </a:extLst>
          </p:cNvPr>
          <p:cNvSpPr/>
          <p:nvPr/>
        </p:nvSpPr>
        <p:spPr>
          <a:xfrm>
            <a:off x="8080717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8DE2BE90-945B-494D-88DE-85AA777C4184}"/>
              </a:ext>
            </a:extLst>
          </p:cNvPr>
          <p:cNvSpPr/>
          <p:nvPr/>
        </p:nvSpPr>
        <p:spPr>
          <a:xfrm>
            <a:off x="8314634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FCCB3A74-0188-4878-9FC8-BC955F80CE0E}"/>
              </a:ext>
            </a:extLst>
          </p:cNvPr>
          <p:cNvSpPr/>
          <p:nvPr/>
        </p:nvSpPr>
        <p:spPr>
          <a:xfrm>
            <a:off x="8549583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7" name="正方形/長方形 346">
            <a:extLst>
              <a:ext uri="{FF2B5EF4-FFF2-40B4-BE49-F238E27FC236}">
                <a16:creationId xmlns:a16="http://schemas.microsoft.com/office/drawing/2014/main" id="{CA3BCE0B-BFF8-4706-8C34-31C87E816F24}"/>
              </a:ext>
            </a:extLst>
          </p:cNvPr>
          <p:cNvSpPr/>
          <p:nvPr/>
        </p:nvSpPr>
        <p:spPr>
          <a:xfrm>
            <a:off x="7144017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8" name="正方形/長方形 347">
            <a:extLst>
              <a:ext uri="{FF2B5EF4-FFF2-40B4-BE49-F238E27FC236}">
                <a16:creationId xmlns:a16="http://schemas.microsoft.com/office/drawing/2014/main" id="{79C62615-B2B7-46D2-9ACC-C77102D349CE}"/>
              </a:ext>
            </a:extLst>
          </p:cNvPr>
          <p:cNvSpPr/>
          <p:nvPr/>
        </p:nvSpPr>
        <p:spPr>
          <a:xfrm>
            <a:off x="7377934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9" name="正方形/長方形 348">
            <a:extLst>
              <a:ext uri="{FF2B5EF4-FFF2-40B4-BE49-F238E27FC236}">
                <a16:creationId xmlns:a16="http://schemas.microsoft.com/office/drawing/2014/main" id="{52201AAC-3E40-4BCA-B8FF-693200589111}"/>
              </a:ext>
            </a:extLst>
          </p:cNvPr>
          <p:cNvSpPr/>
          <p:nvPr/>
        </p:nvSpPr>
        <p:spPr>
          <a:xfrm>
            <a:off x="7611851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0" name="正方形/長方形 349">
            <a:extLst>
              <a:ext uri="{FF2B5EF4-FFF2-40B4-BE49-F238E27FC236}">
                <a16:creationId xmlns:a16="http://schemas.microsoft.com/office/drawing/2014/main" id="{CB9B2256-CFCF-4123-ACD3-70B729055A0B}"/>
              </a:ext>
            </a:extLst>
          </p:cNvPr>
          <p:cNvSpPr/>
          <p:nvPr/>
        </p:nvSpPr>
        <p:spPr>
          <a:xfrm>
            <a:off x="7845768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1" name="正方形/長方形 350">
            <a:extLst>
              <a:ext uri="{FF2B5EF4-FFF2-40B4-BE49-F238E27FC236}">
                <a16:creationId xmlns:a16="http://schemas.microsoft.com/office/drawing/2014/main" id="{3156AA2B-43AA-4728-95B9-0E9B091D1DC5}"/>
              </a:ext>
            </a:extLst>
          </p:cNvPr>
          <p:cNvSpPr/>
          <p:nvPr/>
        </p:nvSpPr>
        <p:spPr>
          <a:xfrm>
            <a:off x="8080717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2" name="正方形/長方形 351">
            <a:extLst>
              <a:ext uri="{FF2B5EF4-FFF2-40B4-BE49-F238E27FC236}">
                <a16:creationId xmlns:a16="http://schemas.microsoft.com/office/drawing/2014/main" id="{0EF18825-8DB0-4B48-BECE-F121A88224CB}"/>
              </a:ext>
            </a:extLst>
          </p:cNvPr>
          <p:cNvSpPr/>
          <p:nvPr/>
        </p:nvSpPr>
        <p:spPr>
          <a:xfrm>
            <a:off x="8314634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3" name="正方形/長方形 352">
            <a:extLst>
              <a:ext uri="{FF2B5EF4-FFF2-40B4-BE49-F238E27FC236}">
                <a16:creationId xmlns:a16="http://schemas.microsoft.com/office/drawing/2014/main" id="{5235E38C-3A48-45A5-9E37-E312986273CF}"/>
              </a:ext>
            </a:extLst>
          </p:cNvPr>
          <p:cNvSpPr/>
          <p:nvPr/>
        </p:nvSpPr>
        <p:spPr>
          <a:xfrm>
            <a:off x="8549583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4" name="正方形/長方形 353">
            <a:extLst>
              <a:ext uri="{FF2B5EF4-FFF2-40B4-BE49-F238E27FC236}">
                <a16:creationId xmlns:a16="http://schemas.microsoft.com/office/drawing/2014/main" id="{E5177D36-994C-43F6-85D7-7F2C5C779918}"/>
              </a:ext>
            </a:extLst>
          </p:cNvPr>
          <p:cNvSpPr/>
          <p:nvPr/>
        </p:nvSpPr>
        <p:spPr>
          <a:xfrm>
            <a:off x="7144017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5" name="正方形/長方形 354">
            <a:extLst>
              <a:ext uri="{FF2B5EF4-FFF2-40B4-BE49-F238E27FC236}">
                <a16:creationId xmlns:a16="http://schemas.microsoft.com/office/drawing/2014/main" id="{0A12E86D-6331-4CD3-BFED-4387707B26AE}"/>
              </a:ext>
            </a:extLst>
          </p:cNvPr>
          <p:cNvSpPr/>
          <p:nvPr/>
        </p:nvSpPr>
        <p:spPr>
          <a:xfrm>
            <a:off x="7377934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6" name="正方形/長方形 355">
            <a:extLst>
              <a:ext uri="{FF2B5EF4-FFF2-40B4-BE49-F238E27FC236}">
                <a16:creationId xmlns:a16="http://schemas.microsoft.com/office/drawing/2014/main" id="{6BAA25AA-AEBA-4465-80FA-FF660436DE42}"/>
              </a:ext>
            </a:extLst>
          </p:cNvPr>
          <p:cNvSpPr/>
          <p:nvPr/>
        </p:nvSpPr>
        <p:spPr>
          <a:xfrm>
            <a:off x="7611851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7" name="正方形/長方形 356">
            <a:extLst>
              <a:ext uri="{FF2B5EF4-FFF2-40B4-BE49-F238E27FC236}">
                <a16:creationId xmlns:a16="http://schemas.microsoft.com/office/drawing/2014/main" id="{A3ACB2B0-7C37-4383-971F-3C846136D390}"/>
              </a:ext>
            </a:extLst>
          </p:cNvPr>
          <p:cNvSpPr/>
          <p:nvPr/>
        </p:nvSpPr>
        <p:spPr>
          <a:xfrm>
            <a:off x="8080717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8" name="正方形/長方形 357">
            <a:extLst>
              <a:ext uri="{FF2B5EF4-FFF2-40B4-BE49-F238E27FC236}">
                <a16:creationId xmlns:a16="http://schemas.microsoft.com/office/drawing/2014/main" id="{6A309AC1-BA96-4A0D-8818-76A8CD0B695B}"/>
              </a:ext>
            </a:extLst>
          </p:cNvPr>
          <p:cNvSpPr/>
          <p:nvPr/>
        </p:nvSpPr>
        <p:spPr>
          <a:xfrm>
            <a:off x="8314634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9" name="正方形/長方形 358">
            <a:extLst>
              <a:ext uri="{FF2B5EF4-FFF2-40B4-BE49-F238E27FC236}">
                <a16:creationId xmlns:a16="http://schemas.microsoft.com/office/drawing/2014/main" id="{CF25F416-74DC-4F27-B9F7-75346BD29556}"/>
              </a:ext>
            </a:extLst>
          </p:cNvPr>
          <p:cNvSpPr/>
          <p:nvPr/>
        </p:nvSpPr>
        <p:spPr>
          <a:xfrm>
            <a:off x="8549583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0" name="正方形/長方形 359">
            <a:extLst>
              <a:ext uri="{FF2B5EF4-FFF2-40B4-BE49-F238E27FC236}">
                <a16:creationId xmlns:a16="http://schemas.microsoft.com/office/drawing/2014/main" id="{83262669-AFAB-427B-AB67-FF399B1C0B7B}"/>
              </a:ext>
            </a:extLst>
          </p:cNvPr>
          <p:cNvSpPr/>
          <p:nvPr/>
        </p:nvSpPr>
        <p:spPr>
          <a:xfrm>
            <a:off x="7144017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1" name="正方形/長方形 360">
            <a:extLst>
              <a:ext uri="{FF2B5EF4-FFF2-40B4-BE49-F238E27FC236}">
                <a16:creationId xmlns:a16="http://schemas.microsoft.com/office/drawing/2014/main" id="{CA7F1578-0C0B-4476-9524-51DB8815E79A}"/>
              </a:ext>
            </a:extLst>
          </p:cNvPr>
          <p:cNvSpPr/>
          <p:nvPr/>
        </p:nvSpPr>
        <p:spPr>
          <a:xfrm>
            <a:off x="7377934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2" name="正方形/長方形 361">
            <a:extLst>
              <a:ext uri="{FF2B5EF4-FFF2-40B4-BE49-F238E27FC236}">
                <a16:creationId xmlns:a16="http://schemas.microsoft.com/office/drawing/2014/main" id="{E8ED3124-D042-4929-8808-CFD12E6A8EF3}"/>
              </a:ext>
            </a:extLst>
          </p:cNvPr>
          <p:cNvSpPr/>
          <p:nvPr/>
        </p:nvSpPr>
        <p:spPr>
          <a:xfrm>
            <a:off x="7611851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3" name="正方形/長方形 362">
            <a:extLst>
              <a:ext uri="{FF2B5EF4-FFF2-40B4-BE49-F238E27FC236}">
                <a16:creationId xmlns:a16="http://schemas.microsoft.com/office/drawing/2014/main" id="{EADA8481-726C-4B20-91DB-AA3B357267BC}"/>
              </a:ext>
            </a:extLst>
          </p:cNvPr>
          <p:cNvSpPr/>
          <p:nvPr/>
        </p:nvSpPr>
        <p:spPr>
          <a:xfrm>
            <a:off x="7845768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4" name="正方形/長方形 363">
            <a:extLst>
              <a:ext uri="{FF2B5EF4-FFF2-40B4-BE49-F238E27FC236}">
                <a16:creationId xmlns:a16="http://schemas.microsoft.com/office/drawing/2014/main" id="{B04CBFF9-119C-496E-AF0D-67ACA18AB660}"/>
              </a:ext>
            </a:extLst>
          </p:cNvPr>
          <p:cNvSpPr/>
          <p:nvPr/>
        </p:nvSpPr>
        <p:spPr>
          <a:xfrm>
            <a:off x="8080717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5" name="正方形/長方形 364">
            <a:extLst>
              <a:ext uri="{FF2B5EF4-FFF2-40B4-BE49-F238E27FC236}">
                <a16:creationId xmlns:a16="http://schemas.microsoft.com/office/drawing/2014/main" id="{8EF22692-75E7-45B0-86B8-6B2FA2FC6353}"/>
              </a:ext>
            </a:extLst>
          </p:cNvPr>
          <p:cNvSpPr/>
          <p:nvPr/>
        </p:nvSpPr>
        <p:spPr>
          <a:xfrm>
            <a:off x="8314634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6" name="正方形/長方形 365">
            <a:extLst>
              <a:ext uri="{FF2B5EF4-FFF2-40B4-BE49-F238E27FC236}">
                <a16:creationId xmlns:a16="http://schemas.microsoft.com/office/drawing/2014/main" id="{69CE52F8-9E8C-4C21-B5B7-657671C0D06C}"/>
              </a:ext>
            </a:extLst>
          </p:cNvPr>
          <p:cNvSpPr/>
          <p:nvPr/>
        </p:nvSpPr>
        <p:spPr>
          <a:xfrm>
            <a:off x="8549583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7" name="正方形/長方形 366">
            <a:extLst>
              <a:ext uri="{FF2B5EF4-FFF2-40B4-BE49-F238E27FC236}">
                <a16:creationId xmlns:a16="http://schemas.microsoft.com/office/drawing/2014/main" id="{A2EE306F-04B2-4AC3-8A49-0FDAF26865AC}"/>
              </a:ext>
            </a:extLst>
          </p:cNvPr>
          <p:cNvSpPr/>
          <p:nvPr/>
        </p:nvSpPr>
        <p:spPr>
          <a:xfrm>
            <a:off x="7144017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8" name="正方形/長方形 367">
            <a:extLst>
              <a:ext uri="{FF2B5EF4-FFF2-40B4-BE49-F238E27FC236}">
                <a16:creationId xmlns:a16="http://schemas.microsoft.com/office/drawing/2014/main" id="{1566E22C-D244-4A91-8FA9-D2CEC9985D94}"/>
              </a:ext>
            </a:extLst>
          </p:cNvPr>
          <p:cNvSpPr/>
          <p:nvPr/>
        </p:nvSpPr>
        <p:spPr>
          <a:xfrm>
            <a:off x="7377934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9" name="正方形/長方形 368">
            <a:extLst>
              <a:ext uri="{FF2B5EF4-FFF2-40B4-BE49-F238E27FC236}">
                <a16:creationId xmlns:a16="http://schemas.microsoft.com/office/drawing/2014/main" id="{23944FD2-FEAD-40CC-BA31-AF91BE2590D0}"/>
              </a:ext>
            </a:extLst>
          </p:cNvPr>
          <p:cNvSpPr/>
          <p:nvPr/>
        </p:nvSpPr>
        <p:spPr>
          <a:xfrm>
            <a:off x="7611851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0" name="正方形/長方形 369">
            <a:extLst>
              <a:ext uri="{FF2B5EF4-FFF2-40B4-BE49-F238E27FC236}">
                <a16:creationId xmlns:a16="http://schemas.microsoft.com/office/drawing/2014/main" id="{371E6B34-6CBC-4C47-9063-C266AEED85E0}"/>
              </a:ext>
            </a:extLst>
          </p:cNvPr>
          <p:cNvSpPr/>
          <p:nvPr/>
        </p:nvSpPr>
        <p:spPr>
          <a:xfrm>
            <a:off x="7845768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1" name="正方形/長方形 370">
            <a:extLst>
              <a:ext uri="{FF2B5EF4-FFF2-40B4-BE49-F238E27FC236}">
                <a16:creationId xmlns:a16="http://schemas.microsoft.com/office/drawing/2014/main" id="{A72F1FA5-4666-4E54-91E2-38EFCDD9FFA0}"/>
              </a:ext>
            </a:extLst>
          </p:cNvPr>
          <p:cNvSpPr/>
          <p:nvPr/>
        </p:nvSpPr>
        <p:spPr>
          <a:xfrm>
            <a:off x="8080717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2" name="正方形/長方形 371">
            <a:extLst>
              <a:ext uri="{FF2B5EF4-FFF2-40B4-BE49-F238E27FC236}">
                <a16:creationId xmlns:a16="http://schemas.microsoft.com/office/drawing/2014/main" id="{DE0C70B7-DE82-4FF4-BE73-D607EC7B4252}"/>
              </a:ext>
            </a:extLst>
          </p:cNvPr>
          <p:cNvSpPr/>
          <p:nvPr/>
        </p:nvSpPr>
        <p:spPr>
          <a:xfrm>
            <a:off x="8314634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3" name="正方形/長方形 372">
            <a:extLst>
              <a:ext uri="{FF2B5EF4-FFF2-40B4-BE49-F238E27FC236}">
                <a16:creationId xmlns:a16="http://schemas.microsoft.com/office/drawing/2014/main" id="{A387D389-9F4E-483D-9C2A-ABD8D54F5952}"/>
              </a:ext>
            </a:extLst>
          </p:cNvPr>
          <p:cNvSpPr/>
          <p:nvPr/>
        </p:nvSpPr>
        <p:spPr>
          <a:xfrm>
            <a:off x="8549583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4" name="正方形/長方形 373">
            <a:extLst>
              <a:ext uri="{FF2B5EF4-FFF2-40B4-BE49-F238E27FC236}">
                <a16:creationId xmlns:a16="http://schemas.microsoft.com/office/drawing/2014/main" id="{916E4708-FF1D-4D2A-B433-31F871BA3992}"/>
              </a:ext>
            </a:extLst>
          </p:cNvPr>
          <p:cNvSpPr/>
          <p:nvPr/>
        </p:nvSpPr>
        <p:spPr>
          <a:xfrm>
            <a:off x="7144017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5" name="正方形/長方形 374">
            <a:extLst>
              <a:ext uri="{FF2B5EF4-FFF2-40B4-BE49-F238E27FC236}">
                <a16:creationId xmlns:a16="http://schemas.microsoft.com/office/drawing/2014/main" id="{D984115E-A423-4827-801E-B0DE7986DC28}"/>
              </a:ext>
            </a:extLst>
          </p:cNvPr>
          <p:cNvSpPr/>
          <p:nvPr/>
        </p:nvSpPr>
        <p:spPr>
          <a:xfrm>
            <a:off x="8549583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6" name="正方形/長方形 375">
            <a:extLst>
              <a:ext uri="{FF2B5EF4-FFF2-40B4-BE49-F238E27FC236}">
                <a16:creationId xmlns:a16="http://schemas.microsoft.com/office/drawing/2014/main" id="{507EA35D-AC53-466E-9230-03BC63039281}"/>
              </a:ext>
            </a:extLst>
          </p:cNvPr>
          <p:cNvSpPr/>
          <p:nvPr/>
        </p:nvSpPr>
        <p:spPr>
          <a:xfrm>
            <a:off x="7377934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7" name="正方形/長方形 376">
            <a:extLst>
              <a:ext uri="{FF2B5EF4-FFF2-40B4-BE49-F238E27FC236}">
                <a16:creationId xmlns:a16="http://schemas.microsoft.com/office/drawing/2014/main" id="{8E901EAF-8971-45D0-A514-8655D74FC661}"/>
              </a:ext>
            </a:extLst>
          </p:cNvPr>
          <p:cNvSpPr/>
          <p:nvPr/>
        </p:nvSpPr>
        <p:spPr>
          <a:xfrm>
            <a:off x="7611851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8" name="正方形/長方形 377">
            <a:extLst>
              <a:ext uri="{FF2B5EF4-FFF2-40B4-BE49-F238E27FC236}">
                <a16:creationId xmlns:a16="http://schemas.microsoft.com/office/drawing/2014/main" id="{D5CCF849-A45B-4AC3-83ED-47DB714FA22F}"/>
              </a:ext>
            </a:extLst>
          </p:cNvPr>
          <p:cNvSpPr/>
          <p:nvPr/>
        </p:nvSpPr>
        <p:spPr>
          <a:xfrm>
            <a:off x="7845768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9" name="正方形/長方形 378">
            <a:extLst>
              <a:ext uri="{FF2B5EF4-FFF2-40B4-BE49-F238E27FC236}">
                <a16:creationId xmlns:a16="http://schemas.microsoft.com/office/drawing/2014/main" id="{05367270-F95F-48AD-9E82-99B491627927}"/>
              </a:ext>
            </a:extLst>
          </p:cNvPr>
          <p:cNvSpPr/>
          <p:nvPr/>
        </p:nvSpPr>
        <p:spPr>
          <a:xfrm>
            <a:off x="8080717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0" name="正方形/長方形 379">
            <a:extLst>
              <a:ext uri="{FF2B5EF4-FFF2-40B4-BE49-F238E27FC236}">
                <a16:creationId xmlns:a16="http://schemas.microsoft.com/office/drawing/2014/main" id="{92559527-9F97-4D27-A89A-03DC21588091}"/>
              </a:ext>
            </a:extLst>
          </p:cNvPr>
          <p:cNvSpPr/>
          <p:nvPr/>
        </p:nvSpPr>
        <p:spPr>
          <a:xfrm>
            <a:off x="8314634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1" name="正方形/長方形 380">
            <a:extLst>
              <a:ext uri="{FF2B5EF4-FFF2-40B4-BE49-F238E27FC236}">
                <a16:creationId xmlns:a16="http://schemas.microsoft.com/office/drawing/2014/main" id="{840C428F-7A1D-4E8B-A56F-CDDCFE276107}"/>
              </a:ext>
            </a:extLst>
          </p:cNvPr>
          <p:cNvSpPr/>
          <p:nvPr/>
        </p:nvSpPr>
        <p:spPr>
          <a:xfrm>
            <a:off x="8549583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2" name="正方形/長方形 381">
            <a:extLst>
              <a:ext uri="{FF2B5EF4-FFF2-40B4-BE49-F238E27FC236}">
                <a16:creationId xmlns:a16="http://schemas.microsoft.com/office/drawing/2014/main" id="{670647A6-5713-4D90-8698-F6D42E2EC9BA}"/>
              </a:ext>
            </a:extLst>
          </p:cNvPr>
          <p:cNvSpPr/>
          <p:nvPr/>
        </p:nvSpPr>
        <p:spPr>
          <a:xfrm>
            <a:off x="7144017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3" name="楕円 382">
            <a:extLst>
              <a:ext uri="{FF2B5EF4-FFF2-40B4-BE49-F238E27FC236}">
                <a16:creationId xmlns:a16="http://schemas.microsoft.com/office/drawing/2014/main" id="{F178C707-A904-4BDA-A1FF-C19F63BFA121}"/>
              </a:ext>
            </a:extLst>
          </p:cNvPr>
          <p:cNvSpPr/>
          <p:nvPr/>
        </p:nvSpPr>
        <p:spPr>
          <a:xfrm>
            <a:off x="7144017" y="506641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4" name="正方形/長方形 383">
            <a:extLst>
              <a:ext uri="{FF2B5EF4-FFF2-40B4-BE49-F238E27FC236}">
                <a16:creationId xmlns:a16="http://schemas.microsoft.com/office/drawing/2014/main" id="{EB013F01-281A-4ADC-A54A-B8ED127AB66F}"/>
              </a:ext>
            </a:extLst>
          </p:cNvPr>
          <p:cNvSpPr/>
          <p:nvPr/>
        </p:nvSpPr>
        <p:spPr>
          <a:xfrm>
            <a:off x="7845768" y="5766684"/>
            <a:ext cx="233917" cy="233917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6" name="正方形/長方形 385">
            <a:extLst>
              <a:ext uri="{FF2B5EF4-FFF2-40B4-BE49-F238E27FC236}">
                <a16:creationId xmlns:a16="http://schemas.microsoft.com/office/drawing/2014/main" id="{6DFEECEA-A5C5-45BB-848F-AAB8F41F84AF}"/>
              </a:ext>
            </a:extLst>
          </p:cNvPr>
          <p:cNvSpPr/>
          <p:nvPr/>
        </p:nvSpPr>
        <p:spPr>
          <a:xfrm>
            <a:off x="9015348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7" name="正方形/長方形 386">
            <a:extLst>
              <a:ext uri="{FF2B5EF4-FFF2-40B4-BE49-F238E27FC236}">
                <a16:creationId xmlns:a16="http://schemas.microsoft.com/office/drawing/2014/main" id="{34B03B8B-F6E1-4307-8B8A-3DC0A998BF4C}"/>
              </a:ext>
            </a:extLst>
          </p:cNvPr>
          <p:cNvSpPr/>
          <p:nvPr/>
        </p:nvSpPr>
        <p:spPr>
          <a:xfrm>
            <a:off x="9249265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8" name="正方形/長方形 387">
            <a:extLst>
              <a:ext uri="{FF2B5EF4-FFF2-40B4-BE49-F238E27FC236}">
                <a16:creationId xmlns:a16="http://schemas.microsoft.com/office/drawing/2014/main" id="{B5B03F46-9DA8-4671-A788-BD1F6A61C2C8}"/>
              </a:ext>
            </a:extLst>
          </p:cNvPr>
          <p:cNvSpPr/>
          <p:nvPr/>
        </p:nvSpPr>
        <p:spPr>
          <a:xfrm>
            <a:off x="9483182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9" name="正方形/長方形 388">
            <a:extLst>
              <a:ext uri="{FF2B5EF4-FFF2-40B4-BE49-F238E27FC236}">
                <a16:creationId xmlns:a16="http://schemas.microsoft.com/office/drawing/2014/main" id="{BAE11C90-320E-48B7-B776-D0F74DDAB2C7}"/>
              </a:ext>
            </a:extLst>
          </p:cNvPr>
          <p:cNvSpPr/>
          <p:nvPr/>
        </p:nvSpPr>
        <p:spPr>
          <a:xfrm>
            <a:off x="9718131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0" name="正方形/長方形 389">
            <a:extLst>
              <a:ext uri="{FF2B5EF4-FFF2-40B4-BE49-F238E27FC236}">
                <a16:creationId xmlns:a16="http://schemas.microsoft.com/office/drawing/2014/main" id="{5EB7D899-BBD9-4A00-8A2E-DAF3C57B7D63}"/>
              </a:ext>
            </a:extLst>
          </p:cNvPr>
          <p:cNvSpPr/>
          <p:nvPr/>
        </p:nvSpPr>
        <p:spPr>
          <a:xfrm>
            <a:off x="9952048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1" name="正方形/長方形 390">
            <a:extLst>
              <a:ext uri="{FF2B5EF4-FFF2-40B4-BE49-F238E27FC236}">
                <a16:creationId xmlns:a16="http://schemas.microsoft.com/office/drawing/2014/main" id="{06ADEA18-66F9-402D-B6E4-BD2D01686257}"/>
              </a:ext>
            </a:extLst>
          </p:cNvPr>
          <p:cNvSpPr/>
          <p:nvPr/>
        </p:nvSpPr>
        <p:spPr>
          <a:xfrm>
            <a:off x="10186997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2" name="正方形/長方形 391">
            <a:extLst>
              <a:ext uri="{FF2B5EF4-FFF2-40B4-BE49-F238E27FC236}">
                <a16:creationId xmlns:a16="http://schemas.microsoft.com/office/drawing/2014/main" id="{0626AA98-646B-4526-A551-E536C11A814B}"/>
              </a:ext>
            </a:extLst>
          </p:cNvPr>
          <p:cNvSpPr/>
          <p:nvPr/>
        </p:nvSpPr>
        <p:spPr>
          <a:xfrm>
            <a:off x="8781431" y="50664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3" name="正方形/長方形 392">
            <a:extLst>
              <a:ext uri="{FF2B5EF4-FFF2-40B4-BE49-F238E27FC236}">
                <a16:creationId xmlns:a16="http://schemas.microsoft.com/office/drawing/2014/main" id="{6507CC39-0086-4F7F-B044-20A6F30D0B11}"/>
              </a:ext>
            </a:extLst>
          </p:cNvPr>
          <p:cNvSpPr/>
          <p:nvPr/>
        </p:nvSpPr>
        <p:spPr>
          <a:xfrm>
            <a:off x="9015348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4" name="正方形/長方形 393">
            <a:extLst>
              <a:ext uri="{FF2B5EF4-FFF2-40B4-BE49-F238E27FC236}">
                <a16:creationId xmlns:a16="http://schemas.microsoft.com/office/drawing/2014/main" id="{38699BEA-09A7-4831-A9FE-A4D6347AD79E}"/>
              </a:ext>
            </a:extLst>
          </p:cNvPr>
          <p:cNvSpPr/>
          <p:nvPr/>
        </p:nvSpPr>
        <p:spPr>
          <a:xfrm>
            <a:off x="9249265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A5EAD7B7-8F3D-4613-93B6-C8E56FCA344B}"/>
              </a:ext>
            </a:extLst>
          </p:cNvPr>
          <p:cNvSpPr/>
          <p:nvPr/>
        </p:nvSpPr>
        <p:spPr>
          <a:xfrm>
            <a:off x="9483182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6" name="正方形/長方形 395">
            <a:extLst>
              <a:ext uri="{FF2B5EF4-FFF2-40B4-BE49-F238E27FC236}">
                <a16:creationId xmlns:a16="http://schemas.microsoft.com/office/drawing/2014/main" id="{A86EDF63-DE2F-4D3B-88B3-8B62CBDCEBAF}"/>
              </a:ext>
            </a:extLst>
          </p:cNvPr>
          <p:cNvSpPr/>
          <p:nvPr/>
        </p:nvSpPr>
        <p:spPr>
          <a:xfrm>
            <a:off x="9718131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7" name="正方形/長方形 396">
            <a:extLst>
              <a:ext uri="{FF2B5EF4-FFF2-40B4-BE49-F238E27FC236}">
                <a16:creationId xmlns:a16="http://schemas.microsoft.com/office/drawing/2014/main" id="{0DD1AFBA-B822-4963-8E06-2C672D7487D1}"/>
              </a:ext>
            </a:extLst>
          </p:cNvPr>
          <p:cNvSpPr/>
          <p:nvPr/>
        </p:nvSpPr>
        <p:spPr>
          <a:xfrm>
            <a:off x="9952048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8" name="正方形/長方形 397">
            <a:extLst>
              <a:ext uri="{FF2B5EF4-FFF2-40B4-BE49-F238E27FC236}">
                <a16:creationId xmlns:a16="http://schemas.microsoft.com/office/drawing/2014/main" id="{E04671C7-76A8-4D60-8F78-07CE78A12E3B}"/>
              </a:ext>
            </a:extLst>
          </p:cNvPr>
          <p:cNvSpPr/>
          <p:nvPr/>
        </p:nvSpPr>
        <p:spPr>
          <a:xfrm>
            <a:off x="10186997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9" name="正方形/長方形 398">
            <a:extLst>
              <a:ext uri="{FF2B5EF4-FFF2-40B4-BE49-F238E27FC236}">
                <a16:creationId xmlns:a16="http://schemas.microsoft.com/office/drawing/2014/main" id="{51332A8F-B077-4C94-8E32-DDD18D213CEF}"/>
              </a:ext>
            </a:extLst>
          </p:cNvPr>
          <p:cNvSpPr/>
          <p:nvPr/>
        </p:nvSpPr>
        <p:spPr>
          <a:xfrm>
            <a:off x="8781431" y="53003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0" name="正方形/長方形 399">
            <a:extLst>
              <a:ext uri="{FF2B5EF4-FFF2-40B4-BE49-F238E27FC236}">
                <a16:creationId xmlns:a16="http://schemas.microsoft.com/office/drawing/2014/main" id="{7FB327F6-EBD9-44F0-85D0-146A5839586C}"/>
              </a:ext>
            </a:extLst>
          </p:cNvPr>
          <p:cNvSpPr/>
          <p:nvPr/>
        </p:nvSpPr>
        <p:spPr>
          <a:xfrm>
            <a:off x="9015348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1" name="正方形/長方形 400">
            <a:extLst>
              <a:ext uri="{FF2B5EF4-FFF2-40B4-BE49-F238E27FC236}">
                <a16:creationId xmlns:a16="http://schemas.microsoft.com/office/drawing/2014/main" id="{49477F2A-8545-49E7-84CF-4B7952E701D2}"/>
              </a:ext>
            </a:extLst>
          </p:cNvPr>
          <p:cNvSpPr/>
          <p:nvPr/>
        </p:nvSpPr>
        <p:spPr>
          <a:xfrm>
            <a:off x="9249265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2" name="正方形/長方形 401">
            <a:extLst>
              <a:ext uri="{FF2B5EF4-FFF2-40B4-BE49-F238E27FC236}">
                <a16:creationId xmlns:a16="http://schemas.microsoft.com/office/drawing/2014/main" id="{A0163227-C151-4FB6-BB6E-78A19E864D48}"/>
              </a:ext>
            </a:extLst>
          </p:cNvPr>
          <p:cNvSpPr/>
          <p:nvPr/>
        </p:nvSpPr>
        <p:spPr>
          <a:xfrm>
            <a:off x="9483182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3" name="正方形/長方形 402">
            <a:extLst>
              <a:ext uri="{FF2B5EF4-FFF2-40B4-BE49-F238E27FC236}">
                <a16:creationId xmlns:a16="http://schemas.microsoft.com/office/drawing/2014/main" id="{D5629935-3082-479E-8531-88B30A360ECD}"/>
              </a:ext>
            </a:extLst>
          </p:cNvPr>
          <p:cNvSpPr/>
          <p:nvPr/>
        </p:nvSpPr>
        <p:spPr>
          <a:xfrm>
            <a:off x="9718131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4" name="正方形/長方形 403">
            <a:extLst>
              <a:ext uri="{FF2B5EF4-FFF2-40B4-BE49-F238E27FC236}">
                <a16:creationId xmlns:a16="http://schemas.microsoft.com/office/drawing/2014/main" id="{1F7B2FE5-1E57-42AE-A028-C566439B820E}"/>
              </a:ext>
            </a:extLst>
          </p:cNvPr>
          <p:cNvSpPr/>
          <p:nvPr/>
        </p:nvSpPr>
        <p:spPr>
          <a:xfrm>
            <a:off x="9952048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5" name="正方形/長方形 404">
            <a:extLst>
              <a:ext uri="{FF2B5EF4-FFF2-40B4-BE49-F238E27FC236}">
                <a16:creationId xmlns:a16="http://schemas.microsoft.com/office/drawing/2014/main" id="{F1C6C277-CA1A-4306-86F5-23940F32D041}"/>
              </a:ext>
            </a:extLst>
          </p:cNvPr>
          <p:cNvSpPr/>
          <p:nvPr/>
        </p:nvSpPr>
        <p:spPr>
          <a:xfrm>
            <a:off x="10186997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6" name="正方形/長方形 405">
            <a:extLst>
              <a:ext uri="{FF2B5EF4-FFF2-40B4-BE49-F238E27FC236}">
                <a16:creationId xmlns:a16="http://schemas.microsoft.com/office/drawing/2014/main" id="{77BE4F87-54D7-4067-9FB7-B0986A0D7135}"/>
              </a:ext>
            </a:extLst>
          </p:cNvPr>
          <p:cNvSpPr/>
          <p:nvPr/>
        </p:nvSpPr>
        <p:spPr>
          <a:xfrm>
            <a:off x="8781431" y="55342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7" name="正方形/長方形 406">
            <a:extLst>
              <a:ext uri="{FF2B5EF4-FFF2-40B4-BE49-F238E27FC236}">
                <a16:creationId xmlns:a16="http://schemas.microsoft.com/office/drawing/2014/main" id="{11E295D9-34B0-4AE7-B8CB-E49261C785F2}"/>
              </a:ext>
            </a:extLst>
          </p:cNvPr>
          <p:cNvSpPr/>
          <p:nvPr/>
        </p:nvSpPr>
        <p:spPr>
          <a:xfrm>
            <a:off x="9015348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8" name="正方形/長方形 407">
            <a:extLst>
              <a:ext uri="{FF2B5EF4-FFF2-40B4-BE49-F238E27FC236}">
                <a16:creationId xmlns:a16="http://schemas.microsoft.com/office/drawing/2014/main" id="{3EC023DF-DE41-4B0E-AC0C-DE331E4A02BA}"/>
              </a:ext>
            </a:extLst>
          </p:cNvPr>
          <p:cNvSpPr/>
          <p:nvPr/>
        </p:nvSpPr>
        <p:spPr>
          <a:xfrm>
            <a:off x="9249265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9" name="正方形/長方形 408">
            <a:extLst>
              <a:ext uri="{FF2B5EF4-FFF2-40B4-BE49-F238E27FC236}">
                <a16:creationId xmlns:a16="http://schemas.microsoft.com/office/drawing/2014/main" id="{4E2D29A9-BC73-4850-B61B-6A55346F6BBD}"/>
              </a:ext>
            </a:extLst>
          </p:cNvPr>
          <p:cNvSpPr/>
          <p:nvPr/>
        </p:nvSpPr>
        <p:spPr>
          <a:xfrm>
            <a:off x="9718131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0" name="正方形/長方形 409">
            <a:extLst>
              <a:ext uri="{FF2B5EF4-FFF2-40B4-BE49-F238E27FC236}">
                <a16:creationId xmlns:a16="http://schemas.microsoft.com/office/drawing/2014/main" id="{C0D1B730-A99E-49FC-8F99-66E2BDE1AF1C}"/>
              </a:ext>
            </a:extLst>
          </p:cNvPr>
          <p:cNvSpPr/>
          <p:nvPr/>
        </p:nvSpPr>
        <p:spPr>
          <a:xfrm>
            <a:off x="9952048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1" name="正方形/長方形 410">
            <a:extLst>
              <a:ext uri="{FF2B5EF4-FFF2-40B4-BE49-F238E27FC236}">
                <a16:creationId xmlns:a16="http://schemas.microsoft.com/office/drawing/2014/main" id="{DB3B2C2B-96B5-4AFD-B939-6C526372666B}"/>
              </a:ext>
            </a:extLst>
          </p:cNvPr>
          <p:cNvSpPr/>
          <p:nvPr/>
        </p:nvSpPr>
        <p:spPr>
          <a:xfrm>
            <a:off x="10186997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2" name="正方形/長方形 411">
            <a:extLst>
              <a:ext uri="{FF2B5EF4-FFF2-40B4-BE49-F238E27FC236}">
                <a16:creationId xmlns:a16="http://schemas.microsoft.com/office/drawing/2014/main" id="{B41AF1F1-4E81-479A-B8F0-E2287B724DAE}"/>
              </a:ext>
            </a:extLst>
          </p:cNvPr>
          <p:cNvSpPr/>
          <p:nvPr/>
        </p:nvSpPr>
        <p:spPr>
          <a:xfrm>
            <a:off x="8781431" y="57666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3" name="正方形/長方形 412">
            <a:extLst>
              <a:ext uri="{FF2B5EF4-FFF2-40B4-BE49-F238E27FC236}">
                <a16:creationId xmlns:a16="http://schemas.microsoft.com/office/drawing/2014/main" id="{41BAD089-46A0-49C1-AB25-1F99DFF7A382}"/>
              </a:ext>
            </a:extLst>
          </p:cNvPr>
          <p:cNvSpPr/>
          <p:nvPr/>
        </p:nvSpPr>
        <p:spPr>
          <a:xfrm>
            <a:off x="9015348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4" name="正方形/長方形 413">
            <a:extLst>
              <a:ext uri="{FF2B5EF4-FFF2-40B4-BE49-F238E27FC236}">
                <a16:creationId xmlns:a16="http://schemas.microsoft.com/office/drawing/2014/main" id="{105686D1-A70F-417A-9F51-004286F4A7B4}"/>
              </a:ext>
            </a:extLst>
          </p:cNvPr>
          <p:cNvSpPr/>
          <p:nvPr/>
        </p:nvSpPr>
        <p:spPr>
          <a:xfrm>
            <a:off x="9249265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5" name="正方形/長方形 414">
            <a:extLst>
              <a:ext uri="{FF2B5EF4-FFF2-40B4-BE49-F238E27FC236}">
                <a16:creationId xmlns:a16="http://schemas.microsoft.com/office/drawing/2014/main" id="{A6C432D2-DC30-4F84-8C4C-C5A956C7B194}"/>
              </a:ext>
            </a:extLst>
          </p:cNvPr>
          <p:cNvSpPr/>
          <p:nvPr/>
        </p:nvSpPr>
        <p:spPr>
          <a:xfrm>
            <a:off x="9483182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6" name="正方形/長方形 415">
            <a:extLst>
              <a:ext uri="{FF2B5EF4-FFF2-40B4-BE49-F238E27FC236}">
                <a16:creationId xmlns:a16="http://schemas.microsoft.com/office/drawing/2014/main" id="{3DBF61D3-F60E-409B-9483-629B9F6614D3}"/>
              </a:ext>
            </a:extLst>
          </p:cNvPr>
          <p:cNvSpPr/>
          <p:nvPr/>
        </p:nvSpPr>
        <p:spPr>
          <a:xfrm>
            <a:off x="9718131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7" name="正方形/長方形 416">
            <a:extLst>
              <a:ext uri="{FF2B5EF4-FFF2-40B4-BE49-F238E27FC236}">
                <a16:creationId xmlns:a16="http://schemas.microsoft.com/office/drawing/2014/main" id="{45B46928-825D-4CEC-A0C3-6643DB875954}"/>
              </a:ext>
            </a:extLst>
          </p:cNvPr>
          <p:cNvSpPr/>
          <p:nvPr/>
        </p:nvSpPr>
        <p:spPr>
          <a:xfrm>
            <a:off x="9952048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8" name="正方形/長方形 417">
            <a:extLst>
              <a:ext uri="{FF2B5EF4-FFF2-40B4-BE49-F238E27FC236}">
                <a16:creationId xmlns:a16="http://schemas.microsoft.com/office/drawing/2014/main" id="{07670EEE-CA0A-430E-B2B0-7BF9820C59B0}"/>
              </a:ext>
            </a:extLst>
          </p:cNvPr>
          <p:cNvSpPr/>
          <p:nvPr/>
        </p:nvSpPr>
        <p:spPr>
          <a:xfrm>
            <a:off x="10186997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9" name="正方形/長方形 418">
            <a:extLst>
              <a:ext uri="{FF2B5EF4-FFF2-40B4-BE49-F238E27FC236}">
                <a16:creationId xmlns:a16="http://schemas.microsoft.com/office/drawing/2014/main" id="{60BBE4B8-C4F5-4E02-B030-5D6026F06DA8}"/>
              </a:ext>
            </a:extLst>
          </p:cNvPr>
          <p:cNvSpPr/>
          <p:nvPr/>
        </p:nvSpPr>
        <p:spPr>
          <a:xfrm>
            <a:off x="8781431" y="59991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0" name="正方形/長方形 419">
            <a:extLst>
              <a:ext uri="{FF2B5EF4-FFF2-40B4-BE49-F238E27FC236}">
                <a16:creationId xmlns:a16="http://schemas.microsoft.com/office/drawing/2014/main" id="{3C2E023C-5E26-42DB-A4CE-8BC133C8C591}"/>
              </a:ext>
            </a:extLst>
          </p:cNvPr>
          <p:cNvSpPr/>
          <p:nvPr/>
        </p:nvSpPr>
        <p:spPr>
          <a:xfrm>
            <a:off x="9015348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1" name="正方形/長方形 420">
            <a:extLst>
              <a:ext uri="{FF2B5EF4-FFF2-40B4-BE49-F238E27FC236}">
                <a16:creationId xmlns:a16="http://schemas.microsoft.com/office/drawing/2014/main" id="{EBD4C14D-E0CE-4B9E-A01B-707F93D1B8F3}"/>
              </a:ext>
            </a:extLst>
          </p:cNvPr>
          <p:cNvSpPr/>
          <p:nvPr/>
        </p:nvSpPr>
        <p:spPr>
          <a:xfrm>
            <a:off x="9249265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2" name="正方形/長方形 421">
            <a:extLst>
              <a:ext uri="{FF2B5EF4-FFF2-40B4-BE49-F238E27FC236}">
                <a16:creationId xmlns:a16="http://schemas.microsoft.com/office/drawing/2014/main" id="{E76497BF-10CF-4A4F-9F58-702A54833636}"/>
              </a:ext>
            </a:extLst>
          </p:cNvPr>
          <p:cNvSpPr/>
          <p:nvPr/>
        </p:nvSpPr>
        <p:spPr>
          <a:xfrm>
            <a:off x="9483182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3" name="正方形/長方形 422">
            <a:extLst>
              <a:ext uri="{FF2B5EF4-FFF2-40B4-BE49-F238E27FC236}">
                <a16:creationId xmlns:a16="http://schemas.microsoft.com/office/drawing/2014/main" id="{373130E1-BBAD-4E06-A803-E58A76C0BCF8}"/>
              </a:ext>
            </a:extLst>
          </p:cNvPr>
          <p:cNvSpPr/>
          <p:nvPr/>
        </p:nvSpPr>
        <p:spPr>
          <a:xfrm>
            <a:off x="9718131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4" name="正方形/長方形 423">
            <a:extLst>
              <a:ext uri="{FF2B5EF4-FFF2-40B4-BE49-F238E27FC236}">
                <a16:creationId xmlns:a16="http://schemas.microsoft.com/office/drawing/2014/main" id="{3EA848F8-79C8-4012-86A1-056F6FD89443}"/>
              </a:ext>
            </a:extLst>
          </p:cNvPr>
          <p:cNvSpPr/>
          <p:nvPr/>
        </p:nvSpPr>
        <p:spPr>
          <a:xfrm>
            <a:off x="9952048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5" name="正方形/長方形 424">
            <a:extLst>
              <a:ext uri="{FF2B5EF4-FFF2-40B4-BE49-F238E27FC236}">
                <a16:creationId xmlns:a16="http://schemas.microsoft.com/office/drawing/2014/main" id="{D1C5A3D2-8D9C-4DB5-907D-3FF9029DA31A}"/>
              </a:ext>
            </a:extLst>
          </p:cNvPr>
          <p:cNvSpPr/>
          <p:nvPr/>
        </p:nvSpPr>
        <p:spPr>
          <a:xfrm>
            <a:off x="10186997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6" name="正方形/長方形 425">
            <a:extLst>
              <a:ext uri="{FF2B5EF4-FFF2-40B4-BE49-F238E27FC236}">
                <a16:creationId xmlns:a16="http://schemas.microsoft.com/office/drawing/2014/main" id="{52A99FFC-CD07-4CFD-8853-D89F2BA0D79C}"/>
              </a:ext>
            </a:extLst>
          </p:cNvPr>
          <p:cNvSpPr/>
          <p:nvPr/>
        </p:nvSpPr>
        <p:spPr>
          <a:xfrm>
            <a:off x="8781431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7" name="正方形/長方形 426">
            <a:extLst>
              <a:ext uri="{FF2B5EF4-FFF2-40B4-BE49-F238E27FC236}">
                <a16:creationId xmlns:a16="http://schemas.microsoft.com/office/drawing/2014/main" id="{7B97C0C9-D7DB-4BA6-9D1D-C7E1B4FD3149}"/>
              </a:ext>
            </a:extLst>
          </p:cNvPr>
          <p:cNvSpPr/>
          <p:nvPr/>
        </p:nvSpPr>
        <p:spPr>
          <a:xfrm>
            <a:off x="10186997" y="62330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8" name="正方形/長方形 427">
            <a:extLst>
              <a:ext uri="{FF2B5EF4-FFF2-40B4-BE49-F238E27FC236}">
                <a16:creationId xmlns:a16="http://schemas.microsoft.com/office/drawing/2014/main" id="{846C89B9-2F7B-450C-9725-7DE753E4A9C2}"/>
              </a:ext>
            </a:extLst>
          </p:cNvPr>
          <p:cNvSpPr/>
          <p:nvPr/>
        </p:nvSpPr>
        <p:spPr>
          <a:xfrm>
            <a:off x="9015348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9" name="正方形/長方形 428">
            <a:extLst>
              <a:ext uri="{FF2B5EF4-FFF2-40B4-BE49-F238E27FC236}">
                <a16:creationId xmlns:a16="http://schemas.microsoft.com/office/drawing/2014/main" id="{D0C5E2C5-26A2-47A9-B4FE-84028D134F01}"/>
              </a:ext>
            </a:extLst>
          </p:cNvPr>
          <p:cNvSpPr/>
          <p:nvPr/>
        </p:nvSpPr>
        <p:spPr>
          <a:xfrm>
            <a:off x="9249265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0" name="正方形/長方形 429">
            <a:extLst>
              <a:ext uri="{FF2B5EF4-FFF2-40B4-BE49-F238E27FC236}">
                <a16:creationId xmlns:a16="http://schemas.microsoft.com/office/drawing/2014/main" id="{C6405F7A-870D-403E-BACA-CF24753E194D}"/>
              </a:ext>
            </a:extLst>
          </p:cNvPr>
          <p:cNvSpPr/>
          <p:nvPr/>
        </p:nvSpPr>
        <p:spPr>
          <a:xfrm>
            <a:off x="9483182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1" name="正方形/長方形 430">
            <a:extLst>
              <a:ext uri="{FF2B5EF4-FFF2-40B4-BE49-F238E27FC236}">
                <a16:creationId xmlns:a16="http://schemas.microsoft.com/office/drawing/2014/main" id="{34C848CC-6006-424E-9A16-DCF9CCF44BE3}"/>
              </a:ext>
            </a:extLst>
          </p:cNvPr>
          <p:cNvSpPr/>
          <p:nvPr/>
        </p:nvSpPr>
        <p:spPr>
          <a:xfrm>
            <a:off x="9718131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2" name="正方形/長方形 431">
            <a:extLst>
              <a:ext uri="{FF2B5EF4-FFF2-40B4-BE49-F238E27FC236}">
                <a16:creationId xmlns:a16="http://schemas.microsoft.com/office/drawing/2014/main" id="{CA3070A3-FB27-4EDF-8E1C-1F3FBEE7A282}"/>
              </a:ext>
            </a:extLst>
          </p:cNvPr>
          <p:cNvSpPr/>
          <p:nvPr/>
        </p:nvSpPr>
        <p:spPr>
          <a:xfrm>
            <a:off x="9952048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3" name="正方形/長方形 432">
            <a:extLst>
              <a:ext uri="{FF2B5EF4-FFF2-40B4-BE49-F238E27FC236}">
                <a16:creationId xmlns:a16="http://schemas.microsoft.com/office/drawing/2014/main" id="{B179171A-7E2E-4861-B380-C2FFA5C46F5B}"/>
              </a:ext>
            </a:extLst>
          </p:cNvPr>
          <p:cNvSpPr/>
          <p:nvPr/>
        </p:nvSpPr>
        <p:spPr>
          <a:xfrm>
            <a:off x="10186997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4" name="正方形/長方形 433">
            <a:extLst>
              <a:ext uri="{FF2B5EF4-FFF2-40B4-BE49-F238E27FC236}">
                <a16:creationId xmlns:a16="http://schemas.microsoft.com/office/drawing/2014/main" id="{BFEE4DB8-CD4D-43B8-97AC-851224970C5E}"/>
              </a:ext>
            </a:extLst>
          </p:cNvPr>
          <p:cNvSpPr/>
          <p:nvPr/>
        </p:nvSpPr>
        <p:spPr>
          <a:xfrm>
            <a:off x="8781431" y="64669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5" name="楕円 434">
            <a:extLst>
              <a:ext uri="{FF2B5EF4-FFF2-40B4-BE49-F238E27FC236}">
                <a16:creationId xmlns:a16="http://schemas.microsoft.com/office/drawing/2014/main" id="{D5E1D443-D5B6-4C0F-83CD-21BBBA5F63FE}"/>
              </a:ext>
            </a:extLst>
          </p:cNvPr>
          <p:cNvSpPr/>
          <p:nvPr/>
        </p:nvSpPr>
        <p:spPr>
          <a:xfrm>
            <a:off x="8781431" y="506641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6" name="正方形/長方形 435">
            <a:extLst>
              <a:ext uri="{FF2B5EF4-FFF2-40B4-BE49-F238E27FC236}">
                <a16:creationId xmlns:a16="http://schemas.microsoft.com/office/drawing/2014/main" id="{4B82E983-C57D-4B79-8F5F-67E6FA0C8F41}"/>
              </a:ext>
            </a:extLst>
          </p:cNvPr>
          <p:cNvSpPr/>
          <p:nvPr/>
        </p:nvSpPr>
        <p:spPr>
          <a:xfrm>
            <a:off x="9483182" y="5766684"/>
            <a:ext cx="233917" cy="233917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75" name="楕円 1274">
            <a:extLst>
              <a:ext uri="{FF2B5EF4-FFF2-40B4-BE49-F238E27FC236}">
                <a16:creationId xmlns:a16="http://schemas.microsoft.com/office/drawing/2014/main" id="{9E1442D8-0D12-45A6-8BB9-F9446A4EE00C}"/>
              </a:ext>
            </a:extLst>
          </p:cNvPr>
          <p:cNvSpPr/>
          <p:nvPr/>
        </p:nvSpPr>
        <p:spPr>
          <a:xfrm>
            <a:off x="469309" y="226241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1276" name="正方形/長方形 1275">
            <a:extLst>
              <a:ext uri="{FF2B5EF4-FFF2-40B4-BE49-F238E27FC236}">
                <a16:creationId xmlns:a16="http://schemas.microsoft.com/office/drawing/2014/main" id="{5CD92EAB-3495-44B1-AC55-71C0A720DC9C}"/>
              </a:ext>
            </a:extLst>
          </p:cNvPr>
          <p:cNvSpPr/>
          <p:nvPr/>
        </p:nvSpPr>
        <p:spPr>
          <a:xfrm>
            <a:off x="1172092" y="926513"/>
            <a:ext cx="233917" cy="23391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77" name="楕円 1276">
            <a:extLst>
              <a:ext uri="{FF2B5EF4-FFF2-40B4-BE49-F238E27FC236}">
                <a16:creationId xmlns:a16="http://schemas.microsoft.com/office/drawing/2014/main" id="{8F261386-B00E-4FAA-8564-F7AC7DB0C8A2}"/>
              </a:ext>
            </a:extLst>
          </p:cNvPr>
          <p:cNvSpPr/>
          <p:nvPr/>
        </p:nvSpPr>
        <p:spPr>
          <a:xfrm>
            <a:off x="2107758" y="226241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1278" name="正方形/長方形 1277">
            <a:extLst>
              <a:ext uri="{FF2B5EF4-FFF2-40B4-BE49-F238E27FC236}">
                <a16:creationId xmlns:a16="http://schemas.microsoft.com/office/drawing/2014/main" id="{9C3855F6-A212-41D5-B010-85C3309BD9DD}"/>
              </a:ext>
            </a:extLst>
          </p:cNvPr>
          <p:cNvSpPr/>
          <p:nvPr/>
        </p:nvSpPr>
        <p:spPr>
          <a:xfrm>
            <a:off x="2810541" y="926513"/>
            <a:ext cx="233917" cy="23391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79" name="楕円 1278">
            <a:extLst>
              <a:ext uri="{FF2B5EF4-FFF2-40B4-BE49-F238E27FC236}">
                <a16:creationId xmlns:a16="http://schemas.microsoft.com/office/drawing/2014/main" id="{A9B16C02-FBFF-463E-A2C8-8859FD22D3ED}"/>
              </a:ext>
            </a:extLst>
          </p:cNvPr>
          <p:cNvSpPr/>
          <p:nvPr/>
        </p:nvSpPr>
        <p:spPr>
          <a:xfrm>
            <a:off x="3745175" y="226241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1280" name="正方形/長方形 1279">
            <a:extLst>
              <a:ext uri="{FF2B5EF4-FFF2-40B4-BE49-F238E27FC236}">
                <a16:creationId xmlns:a16="http://schemas.microsoft.com/office/drawing/2014/main" id="{BEE50C64-6E7C-4B1D-AF5F-A4D5E3BDB0E1}"/>
              </a:ext>
            </a:extLst>
          </p:cNvPr>
          <p:cNvSpPr/>
          <p:nvPr/>
        </p:nvSpPr>
        <p:spPr>
          <a:xfrm>
            <a:off x="4447958" y="926513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81" name="楕円 1280">
            <a:extLst>
              <a:ext uri="{FF2B5EF4-FFF2-40B4-BE49-F238E27FC236}">
                <a16:creationId xmlns:a16="http://schemas.microsoft.com/office/drawing/2014/main" id="{4ED4AEED-BDD4-4581-BEA0-17CDBBAABBEF}"/>
              </a:ext>
            </a:extLst>
          </p:cNvPr>
          <p:cNvSpPr/>
          <p:nvPr/>
        </p:nvSpPr>
        <p:spPr>
          <a:xfrm>
            <a:off x="-1186113" y="226241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1282" name="正方形/長方形 1281">
            <a:extLst>
              <a:ext uri="{FF2B5EF4-FFF2-40B4-BE49-F238E27FC236}">
                <a16:creationId xmlns:a16="http://schemas.microsoft.com/office/drawing/2014/main" id="{811F09AF-2990-45A0-B28C-CC1A881A2F6F}"/>
              </a:ext>
            </a:extLst>
          </p:cNvPr>
          <p:cNvSpPr/>
          <p:nvPr/>
        </p:nvSpPr>
        <p:spPr>
          <a:xfrm>
            <a:off x="-483331" y="926513"/>
            <a:ext cx="233917" cy="233917"/>
          </a:xfrm>
          <a:prstGeom prst="rect">
            <a:avLst/>
          </a:prstGeom>
          <a:solidFill>
            <a:srgbClr val="FF7C80"/>
          </a:solidFill>
          <a:ln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83" name="楕円 1282">
            <a:extLst>
              <a:ext uri="{FF2B5EF4-FFF2-40B4-BE49-F238E27FC236}">
                <a16:creationId xmlns:a16="http://schemas.microsoft.com/office/drawing/2014/main" id="{281C75DB-E0BF-4200-92F8-F5E3C2F958A4}"/>
              </a:ext>
            </a:extLst>
          </p:cNvPr>
          <p:cNvSpPr/>
          <p:nvPr/>
        </p:nvSpPr>
        <p:spPr>
          <a:xfrm>
            <a:off x="-355451" y="165424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1284" name="正方形/長方形 1283">
            <a:extLst>
              <a:ext uri="{FF2B5EF4-FFF2-40B4-BE49-F238E27FC236}">
                <a16:creationId xmlns:a16="http://schemas.microsoft.com/office/drawing/2014/main" id="{2590E469-9804-46CA-A20B-ED39BCBFB0AD}"/>
              </a:ext>
            </a:extLst>
          </p:cNvPr>
          <p:cNvSpPr/>
          <p:nvPr/>
        </p:nvSpPr>
        <p:spPr>
          <a:xfrm>
            <a:off x="347332" y="2354520"/>
            <a:ext cx="233917" cy="233917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85" name="楕円 1284">
            <a:extLst>
              <a:ext uri="{FF2B5EF4-FFF2-40B4-BE49-F238E27FC236}">
                <a16:creationId xmlns:a16="http://schemas.microsoft.com/office/drawing/2014/main" id="{04C906CA-F9CD-4DDB-91C7-CC52C5290F57}"/>
              </a:ext>
            </a:extLst>
          </p:cNvPr>
          <p:cNvSpPr/>
          <p:nvPr/>
        </p:nvSpPr>
        <p:spPr>
          <a:xfrm>
            <a:off x="1281966" y="165424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1286" name="正方形/長方形 1285">
            <a:extLst>
              <a:ext uri="{FF2B5EF4-FFF2-40B4-BE49-F238E27FC236}">
                <a16:creationId xmlns:a16="http://schemas.microsoft.com/office/drawing/2014/main" id="{351933DB-19F8-49FD-ABFC-85456B35647B}"/>
              </a:ext>
            </a:extLst>
          </p:cNvPr>
          <p:cNvSpPr/>
          <p:nvPr/>
        </p:nvSpPr>
        <p:spPr>
          <a:xfrm>
            <a:off x="1984749" y="2354520"/>
            <a:ext cx="233917" cy="233917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87" name="楕円 1286">
            <a:extLst>
              <a:ext uri="{FF2B5EF4-FFF2-40B4-BE49-F238E27FC236}">
                <a16:creationId xmlns:a16="http://schemas.microsoft.com/office/drawing/2014/main" id="{2604CB5C-FC8E-47B0-83D4-B8889641F37B}"/>
              </a:ext>
            </a:extLst>
          </p:cNvPr>
          <p:cNvSpPr/>
          <p:nvPr/>
        </p:nvSpPr>
        <p:spPr>
          <a:xfrm>
            <a:off x="2934583" y="165424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1288" name="正方形/長方形 1287">
            <a:extLst>
              <a:ext uri="{FF2B5EF4-FFF2-40B4-BE49-F238E27FC236}">
                <a16:creationId xmlns:a16="http://schemas.microsoft.com/office/drawing/2014/main" id="{357C77DA-D22A-497F-9620-DF65154C0B7C}"/>
              </a:ext>
            </a:extLst>
          </p:cNvPr>
          <p:cNvSpPr/>
          <p:nvPr/>
        </p:nvSpPr>
        <p:spPr>
          <a:xfrm>
            <a:off x="3637366" y="2354520"/>
            <a:ext cx="233917" cy="233917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89" name="楕円 1288">
            <a:extLst>
              <a:ext uri="{FF2B5EF4-FFF2-40B4-BE49-F238E27FC236}">
                <a16:creationId xmlns:a16="http://schemas.microsoft.com/office/drawing/2014/main" id="{D5EAB773-055E-48A1-AD62-CAFBAA029A72}"/>
              </a:ext>
            </a:extLst>
          </p:cNvPr>
          <p:cNvSpPr/>
          <p:nvPr/>
        </p:nvSpPr>
        <p:spPr>
          <a:xfrm>
            <a:off x="4572000" y="165424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1290" name="正方形/長方形 1289">
            <a:extLst>
              <a:ext uri="{FF2B5EF4-FFF2-40B4-BE49-F238E27FC236}">
                <a16:creationId xmlns:a16="http://schemas.microsoft.com/office/drawing/2014/main" id="{419E862F-9CD9-40CE-822F-BBAF03050EBC}"/>
              </a:ext>
            </a:extLst>
          </p:cNvPr>
          <p:cNvSpPr/>
          <p:nvPr/>
        </p:nvSpPr>
        <p:spPr>
          <a:xfrm>
            <a:off x="5274783" y="2354520"/>
            <a:ext cx="233917" cy="233917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cxnSp>
        <p:nvCxnSpPr>
          <p:cNvPr id="1295" name="直線コネクタ 1294">
            <a:extLst>
              <a:ext uri="{FF2B5EF4-FFF2-40B4-BE49-F238E27FC236}">
                <a16:creationId xmlns:a16="http://schemas.microsoft.com/office/drawing/2014/main" id="{79158810-E5A1-451D-881E-FCD14F4F1655}"/>
              </a:ext>
            </a:extLst>
          </p:cNvPr>
          <p:cNvCxnSpPr>
            <a:cxnSpLocks/>
            <a:stCxn id="96" idx="3"/>
            <a:endCxn id="1276" idx="3"/>
          </p:cNvCxnSpPr>
          <p:nvPr/>
        </p:nvCxnSpPr>
        <p:spPr>
          <a:xfrm flipH="1" flipV="1">
            <a:off x="1406009" y="1043471"/>
            <a:ext cx="4804439" cy="320276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6" name="直線コネクタ 1295">
            <a:extLst>
              <a:ext uri="{FF2B5EF4-FFF2-40B4-BE49-F238E27FC236}">
                <a16:creationId xmlns:a16="http://schemas.microsoft.com/office/drawing/2014/main" id="{7CA3584C-C266-482E-AD9E-E5DEB8929028}"/>
              </a:ext>
            </a:extLst>
          </p:cNvPr>
          <p:cNvCxnSpPr>
            <a:cxnSpLocks/>
            <a:stCxn id="148" idx="3"/>
            <a:endCxn id="1278" idx="3"/>
          </p:cNvCxnSpPr>
          <p:nvPr/>
        </p:nvCxnSpPr>
        <p:spPr>
          <a:xfrm flipH="1" flipV="1">
            <a:off x="3044457" y="1043471"/>
            <a:ext cx="4801300" cy="3202760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3" name="直線コネクタ 1302">
            <a:extLst>
              <a:ext uri="{FF2B5EF4-FFF2-40B4-BE49-F238E27FC236}">
                <a16:creationId xmlns:a16="http://schemas.microsoft.com/office/drawing/2014/main" id="{C9192B43-DA9D-4E57-A9E9-CB80BE7FA0F3}"/>
              </a:ext>
            </a:extLst>
          </p:cNvPr>
          <p:cNvCxnSpPr>
            <a:stCxn id="1280" idx="3"/>
            <a:endCxn id="228" idx="1"/>
          </p:cNvCxnSpPr>
          <p:nvPr/>
        </p:nvCxnSpPr>
        <p:spPr>
          <a:xfrm>
            <a:off x="4681875" y="1043471"/>
            <a:ext cx="4801297" cy="3202760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5" name="直線コネクタ 1304">
            <a:extLst>
              <a:ext uri="{FF2B5EF4-FFF2-40B4-BE49-F238E27FC236}">
                <a16:creationId xmlns:a16="http://schemas.microsoft.com/office/drawing/2014/main" id="{0C5F021D-2D85-49FC-95D8-4C0962DA8531}"/>
              </a:ext>
            </a:extLst>
          </p:cNvPr>
          <p:cNvCxnSpPr>
            <a:stCxn id="1284" idx="3"/>
            <a:endCxn id="280" idx="1"/>
          </p:cNvCxnSpPr>
          <p:nvPr/>
        </p:nvCxnSpPr>
        <p:spPr>
          <a:xfrm>
            <a:off x="581249" y="2471478"/>
            <a:ext cx="3991795" cy="3412164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2" name="直線コネクタ 1291">
            <a:extLst>
              <a:ext uri="{FF2B5EF4-FFF2-40B4-BE49-F238E27FC236}">
                <a16:creationId xmlns:a16="http://schemas.microsoft.com/office/drawing/2014/main" id="{7D5ED7B0-8123-427E-B78B-2B02241557CE}"/>
              </a:ext>
            </a:extLst>
          </p:cNvPr>
          <p:cNvCxnSpPr>
            <a:cxnSpLocks/>
            <a:stCxn id="44" idx="1"/>
            <a:endCxn id="1282" idx="3"/>
          </p:cNvCxnSpPr>
          <p:nvPr/>
        </p:nvCxnSpPr>
        <p:spPr>
          <a:xfrm flipH="1" flipV="1">
            <a:off x="-249414" y="1043471"/>
            <a:ext cx="4822447" cy="3202760"/>
          </a:xfrm>
          <a:prstGeom prst="line">
            <a:avLst/>
          </a:prstGeom>
          <a:ln w="19050">
            <a:solidFill>
              <a:srgbClr val="FF7C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9" name="直線コネクタ 1558">
            <a:extLst>
              <a:ext uri="{FF2B5EF4-FFF2-40B4-BE49-F238E27FC236}">
                <a16:creationId xmlns:a16="http://schemas.microsoft.com/office/drawing/2014/main" id="{0C9BC5F5-B17F-498A-80EE-96E3585462FB}"/>
              </a:ext>
            </a:extLst>
          </p:cNvPr>
          <p:cNvCxnSpPr>
            <a:cxnSpLocks/>
            <a:stCxn id="1286" idx="3"/>
            <a:endCxn id="332" idx="1"/>
          </p:cNvCxnSpPr>
          <p:nvPr/>
        </p:nvCxnSpPr>
        <p:spPr>
          <a:xfrm>
            <a:off x="2218665" y="2471478"/>
            <a:ext cx="3991792" cy="3412164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2" name="直線コネクタ 1561">
            <a:extLst>
              <a:ext uri="{FF2B5EF4-FFF2-40B4-BE49-F238E27FC236}">
                <a16:creationId xmlns:a16="http://schemas.microsoft.com/office/drawing/2014/main" id="{4E4D529E-1859-4626-A3C1-7770EE6FAF9A}"/>
              </a:ext>
            </a:extLst>
          </p:cNvPr>
          <p:cNvCxnSpPr>
            <a:cxnSpLocks/>
            <a:stCxn id="1290" idx="3"/>
            <a:endCxn id="436" idx="1"/>
          </p:cNvCxnSpPr>
          <p:nvPr/>
        </p:nvCxnSpPr>
        <p:spPr>
          <a:xfrm>
            <a:off x="5508699" y="2471478"/>
            <a:ext cx="3974482" cy="3412164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3" name="直線コネクタ 1562">
            <a:extLst>
              <a:ext uri="{FF2B5EF4-FFF2-40B4-BE49-F238E27FC236}">
                <a16:creationId xmlns:a16="http://schemas.microsoft.com/office/drawing/2014/main" id="{865DF94F-B399-4F77-B912-DD04F9E8471C}"/>
              </a:ext>
            </a:extLst>
          </p:cNvPr>
          <p:cNvCxnSpPr>
            <a:cxnSpLocks/>
            <a:stCxn id="1288" idx="3"/>
            <a:endCxn id="384" idx="1"/>
          </p:cNvCxnSpPr>
          <p:nvPr/>
        </p:nvCxnSpPr>
        <p:spPr>
          <a:xfrm>
            <a:off x="3871283" y="2471478"/>
            <a:ext cx="3974485" cy="3412164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0291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B0BD1A86-AE24-481E-B1F8-62F97794672A}"/>
              </a:ext>
            </a:extLst>
          </p:cNvPr>
          <p:cNvGrpSpPr/>
          <p:nvPr/>
        </p:nvGrpSpPr>
        <p:grpSpPr>
          <a:xfrm>
            <a:off x="1739234" y="604911"/>
            <a:ext cx="5665533" cy="5648179"/>
            <a:chOff x="3516567" y="700567"/>
            <a:chExt cx="5665533" cy="5648179"/>
          </a:xfrm>
        </p:grpSpPr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id="{BB50D402-D090-41F7-8096-109845564912}"/>
                </a:ext>
              </a:extLst>
            </p:cNvPr>
            <p:cNvSpPr/>
            <p:nvPr/>
          </p:nvSpPr>
          <p:spPr>
            <a:xfrm>
              <a:off x="4324910" y="70056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id="{F6C3BFD7-A548-4437-B77E-679D096CEB31}"/>
                </a:ext>
              </a:extLst>
            </p:cNvPr>
            <p:cNvSpPr/>
            <p:nvPr/>
          </p:nvSpPr>
          <p:spPr>
            <a:xfrm>
              <a:off x="5133253" y="70056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id="{D6F8EFA9-96B8-456C-9F16-BB86111B856C}"/>
                </a:ext>
              </a:extLst>
            </p:cNvPr>
            <p:cNvSpPr/>
            <p:nvPr/>
          </p:nvSpPr>
          <p:spPr>
            <a:xfrm>
              <a:off x="5941596" y="70056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id="{6E0BAB0C-A0CE-443B-A34F-9B4E723755B9}"/>
                </a:ext>
              </a:extLst>
            </p:cNvPr>
            <p:cNvSpPr/>
            <p:nvPr/>
          </p:nvSpPr>
          <p:spPr>
            <a:xfrm>
              <a:off x="6740805" y="70056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id="{F4AE2C32-E333-48E6-9FC8-47D67A0BF2C0}"/>
                </a:ext>
              </a:extLst>
            </p:cNvPr>
            <p:cNvSpPr/>
            <p:nvPr/>
          </p:nvSpPr>
          <p:spPr>
            <a:xfrm>
              <a:off x="7549148" y="70056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id="{0604FCB9-AB48-43A0-B313-82EBE6CF1122}"/>
                </a:ext>
              </a:extLst>
            </p:cNvPr>
            <p:cNvSpPr/>
            <p:nvPr/>
          </p:nvSpPr>
          <p:spPr>
            <a:xfrm>
              <a:off x="8361057" y="70056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id="{5FD0B6B0-24A8-49E4-9082-9AA46991C71B}"/>
                </a:ext>
              </a:extLst>
            </p:cNvPr>
            <p:cNvSpPr/>
            <p:nvPr/>
          </p:nvSpPr>
          <p:spPr>
            <a:xfrm>
              <a:off x="3516567" y="70056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id="{F628551C-503F-4188-9652-416EDD190697}"/>
                </a:ext>
              </a:extLst>
            </p:cNvPr>
            <p:cNvSpPr/>
            <p:nvPr/>
          </p:nvSpPr>
          <p:spPr>
            <a:xfrm>
              <a:off x="4324910" y="150891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id="{D7489502-8084-4656-AE98-BD3E0BF2F00A}"/>
                </a:ext>
              </a:extLst>
            </p:cNvPr>
            <p:cNvSpPr/>
            <p:nvPr/>
          </p:nvSpPr>
          <p:spPr>
            <a:xfrm>
              <a:off x="5133253" y="150891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1" name="正方形/長方形 290">
              <a:extLst>
                <a:ext uri="{FF2B5EF4-FFF2-40B4-BE49-F238E27FC236}">
                  <a16:creationId xmlns:a16="http://schemas.microsoft.com/office/drawing/2014/main" id="{191DC100-CF54-4995-93CC-D947B8291243}"/>
                </a:ext>
              </a:extLst>
            </p:cNvPr>
            <p:cNvSpPr/>
            <p:nvPr/>
          </p:nvSpPr>
          <p:spPr>
            <a:xfrm>
              <a:off x="5941596" y="150891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id="{7BE43FD5-9146-4D74-B28E-ABC625B53C72}"/>
                </a:ext>
              </a:extLst>
            </p:cNvPr>
            <p:cNvSpPr/>
            <p:nvPr/>
          </p:nvSpPr>
          <p:spPr>
            <a:xfrm>
              <a:off x="6740805" y="150891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id="{4C9448BE-2D1A-45DD-A2FE-F60E7215C369}"/>
                </a:ext>
              </a:extLst>
            </p:cNvPr>
            <p:cNvSpPr/>
            <p:nvPr/>
          </p:nvSpPr>
          <p:spPr>
            <a:xfrm>
              <a:off x="7549148" y="150891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id="{8E9D5450-B40E-4648-9751-56646531C32E}"/>
                </a:ext>
              </a:extLst>
            </p:cNvPr>
            <p:cNvSpPr/>
            <p:nvPr/>
          </p:nvSpPr>
          <p:spPr>
            <a:xfrm>
              <a:off x="8361057" y="150891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:a16="http://schemas.microsoft.com/office/drawing/2014/main" id="{FDC6DDFD-E010-4732-A3A2-92F27A46FBCF}"/>
                </a:ext>
              </a:extLst>
            </p:cNvPr>
            <p:cNvSpPr/>
            <p:nvPr/>
          </p:nvSpPr>
          <p:spPr>
            <a:xfrm>
              <a:off x="3516567" y="150891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id="{439D8E67-2F92-4AA7-BE3A-98482F6BBBDA}"/>
                </a:ext>
              </a:extLst>
            </p:cNvPr>
            <p:cNvSpPr/>
            <p:nvPr/>
          </p:nvSpPr>
          <p:spPr>
            <a:xfrm>
              <a:off x="4324910" y="231725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id="{330F6350-32B9-4818-AB44-D0BC951CF2B4}"/>
                </a:ext>
              </a:extLst>
            </p:cNvPr>
            <p:cNvSpPr/>
            <p:nvPr/>
          </p:nvSpPr>
          <p:spPr>
            <a:xfrm>
              <a:off x="5133253" y="231725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id="{262FCFD5-0C47-4871-AC17-E811013AD010}"/>
                </a:ext>
              </a:extLst>
            </p:cNvPr>
            <p:cNvSpPr/>
            <p:nvPr/>
          </p:nvSpPr>
          <p:spPr>
            <a:xfrm>
              <a:off x="5941596" y="231725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id="{1377C06D-DC67-4D5F-912B-06FDD53D2462}"/>
                </a:ext>
              </a:extLst>
            </p:cNvPr>
            <p:cNvSpPr/>
            <p:nvPr/>
          </p:nvSpPr>
          <p:spPr>
            <a:xfrm>
              <a:off x="6740805" y="231725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id="{D61C04C6-2208-4773-9082-3A0C4A4BC742}"/>
                </a:ext>
              </a:extLst>
            </p:cNvPr>
            <p:cNvSpPr/>
            <p:nvPr/>
          </p:nvSpPr>
          <p:spPr>
            <a:xfrm>
              <a:off x="7549148" y="231725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id="{A6DD667F-71C6-4DFB-847D-31849176362A}"/>
                </a:ext>
              </a:extLst>
            </p:cNvPr>
            <p:cNvSpPr/>
            <p:nvPr/>
          </p:nvSpPr>
          <p:spPr>
            <a:xfrm>
              <a:off x="8361057" y="231725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id="{82E62486-D1EA-4E3E-A06F-C721FAAE74A8}"/>
                </a:ext>
              </a:extLst>
            </p:cNvPr>
            <p:cNvSpPr/>
            <p:nvPr/>
          </p:nvSpPr>
          <p:spPr>
            <a:xfrm>
              <a:off x="3516567" y="231725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:a16="http://schemas.microsoft.com/office/drawing/2014/main" id="{33764C3F-DEA2-4DD3-A61E-C57C17FC195A}"/>
                </a:ext>
              </a:extLst>
            </p:cNvPr>
            <p:cNvSpPr/>
            <p:nvPr/>
          </p:nvSpPr>
          <p:spPr>
            <a:xfrm>
              <a:off x="4324910" y="3120485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id="{4C7F5AD9-84E4-4F11-82F4-4E7B1926AE99}"/>
                </a:ext>
              </a:extLst>
            </p:cNvPr>
            <p:cNvSpPr/>
            <p:nvPr/>
          </p:nvSpPr>
          <p:spPr>
            <a:xfrm>
              <a:off x="5133253" y="3120485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id="{0B67819C-B513-4622-A1A5-BCEA20038C94}"/>
                </a:ext>
              </a:extLst>
            </p:cNvPr>
            <p:cNvSpPr/>
            <p:nvPr/>
          </p:nvSpPr>
          <p:spPr>
            <a:xfrm>
              <a:off x="6740805" y="3120485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id="{7C9E73D1-C5B5-4376-BFA0-258A50D7827A}"/>
                </a:ext>
              </a:extLst>
            </p:cNvPr>
            <p:cNvSpPr/>
            <p:nvPr/>
          </p:nvSpPr>
          <p:spPr>
            <a:xfrm>
              <a:off x="7549148" y="3120485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id="{98DC88D5-BAF2-4CE2-9EAE-7F2AA46D951F}"/>
                </a:ext>
              </a:extLst>
            </p:cNvPr>
            <p:cNvSpPr/>
            <p:nvPr/>
          </p:nvSpPr>
          <p:spPr>
            <a:xfrm>
              <a:off x="8361057" y="3120485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id="{19D0F84C-58FB-4BC0-83CA-E834EF4C1E62}"/>
                </a:ext>
              </a:extLst>
            </p:cNvPr>
            <p:cNvSpPr/>
            <p:nvPr/>
          </p:nvSpPr>
          <p:spPr>
            <a:xfrm>
              <a:off x="3516567" y="3120485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id="{4868E628-2A35-4D8B-AB16-EEA43A48AC12}"/>
                </a:ext>
              </a:extLst>
            </p:cNvPr>
            <p:cNvSpPr/>
            <p:nvPr/>
          </p:nvSpPr>
          <p:spPr>
            <a:xfrm>
              <a:off x="4324910" y="392371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0" name="正方形/長方形 309">
              <a:extLst>
                <a:ext uri="{FF2B5EF4-FFF2-40B4-BE49-F238E27FC236}">
                  <a16:creationId xmlns:a16="http://schemas.microsoft.com/office/drawing/2014/main" id="{352A53F2-9481-469B-909D-73DA8589EDB9}"/>
                </a:ext>
              </a:extLst>
            </p:cNvPr>
            <p:cNvSpPr/>
            <p:nvPr/>
          </p:nvSpPr>
          <p:spPr>
            <a:xfrm>
              <a:off x="5133253" y="392371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1" name="正方形/長方形 310">
              <a:extLst>
                <a:ext uri="{FF2B5EF4-FFF2-40B4-BE49-F238E27FC236}">
                  <a16:creationId xmlns:a16="http://schemas.microsoft.com/office/drawing/2014/main" id="{75659886-933D-4075-B924-714ADB6256C7}"/>
                </a:ext>
              </a:extLst>
            </p:cNvPr>
            <p:cNvSpPr/>
            <p:nvPr/>
          </p:nvSpPr>
          <p:spPr>
            <a:xfrm>
              <a:off x="5941596" y="392371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2" name="正方形/長方形 311">
              <a:extLst>
                <a:ext uri="{FF2B5EF4-FFF2-40B4-BE49-F238E27FC236}">
                  <a16:creationId xmlns:a16="http://schemas.microsoft.com/office/drawing/2014/main" id="{2298744D-E4FA-46BF-9B48-9ADAE7003C76}"/>
                </a:ext>
              </a:extLst>
            </p:cNvPr>
            <p:cNvSpPr/>
            <p:nvPr/>
          </p:nvSpPr>
          <p:spPr>
            <a:xfrm>
              <a:off x="6740805" y="392371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3" name="正方形/長方形 312">
              <a:extLst>
                <a:ext uri="{FF2B5EF4-FFF2-40B4-BE49-F238E27FC236}">
                  <a16:creationId xmlns:a16="http://schemas.microsoft.com/office/drawing/2014/main" id="{5537BA5A-F649-4204-A094-840006A42426}"/>
                </a:ext>
              </a:extLst>
            </p:cNvPr>
            <p:cNvSpPr/>
            <p:nvPr/>
          </p:nvSpPr>
          <p:spPr>
            <a:xfrm>
              <a:off x="7549148" y="392371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4" name="正方形/長方形 313">
              <a:extLst>
                <a:ext uri="{FF2B5EF4-FFF2-40B4-BE49-F238E27FC236}">
                  <a16:creationId xmlns:a16="http://schemas.microsoft.com/office/drawing/2014/main" id="{4CCBF941-CB26-4CBC-86E3-326BD78BC422}"/>
                </a:ext>
              </a:extLst>
            </p:cNvPr>
            <p:cNvSpPr/>
            <p:nvPr/>
          </p:nvSpPr>
          <p:spPr>
            <a:xfrm>
              <a:off x="8361057" y="392371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5" name="正方形/長方形 314">
              <a:extLst>
                <a:ext uri="{FF2B5EF4-FFF2-40B4-BE49-F238E27FC236}">
                  <a16:creationId xmlns:a16="http://schemas.microsoft.com/office/drawing/2014/main" id="{C6D85765-0287-41F2-80FE-937AC1F44FEC}"/>
                </a:ext>
              </a:extLst>
            </p:cNvPr>
            <p:cNvSpPr/>
            <p:nvPr/>
          </p:nvSpPr>
          <p:spPr>
            <a:xfrm>
              <a:off x="3516567" y="3923717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6" name="正方形/長方形 315">
              <a:extLst>
                <a:ext uri="{FF2B5EF4-FFF2-40B4-BE49-F238E27FC236}">
                  <a16:creationId xmlns:a16="http://schemas.microsoft.com/office/drawing/2014/main" id="{3A6646DC-4CA9-45E8-8839-E1C980C9E10A}"/>
                </a:ext>
              </a:extLst>
            </p:cNvPr>
            <p:cNvSpPr/>
            <p:nvPr/>
          </p:nvSpPr>
          <p:spPr>
            <a:xfrm>
              <a:off x="4324910" y="473206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7" name="正方形/長方形 316">
              <a:extLst>
                <a:ext uri="{FF2B5EF4-FFF2-40B4-BE49-F238E27FC236}">
                  <a16:creationId xmlns:a16="http://schemas.microsoft.com/office/drawing/2014/main" id="{9BFAC202-6BD8-430D-ADF7-4B7B7B78C9E5}"/>
                </a:ext>
              </a:extLst>
            </p:cNvPr>
            <p:cNvSpPr/>
            <p:nvPr/>
          </p:nvSpPr>
          <p:spPr>
            <a:xfrm>
              <a:off x="5133253" y="473206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8" name="正方形/長方形 317">
              <a:extLst>
                <a:ext uri="{FF2B5EF4-FFF2-40B4-BE49-F238E27FC236}">
                  <a16:creationId xmlns:a16="http://schemas.microsoft.com/office/drawing/2014/main" id="{AF4B5902-CE7E-45B5-90EB-20321BC05AD8}"/>
                </a:ext>
              </a:extLst>
            </p:cNvPr>
            <p:cNvSpPr/>
            <p:nvPr/>
          </p:nvSpPr>
          <p:spPr>
            <a:xfrm>
              <a:off x="5941596" y="473206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9" name="正方形/長方形 318">
              <a:extLst>
                <a:ext uri="{FF2B5EF4-FFF2-40B4-BE49-F238E27FC236}">
                  <a16:creationId xmlns:a16="http://schemas.microsoft.com/office/drawing/2014/main" id="{9CA09318-4832-4AA1-A47C-1CFB7CBF8BAC}"/>
                </a:ext>
              </a:extLst>
            </p:cNvPr>
            <p:cNvSpPr/>
            <p:nvPr/>
          </p:nvSpPr>
          <p:spPr>
            <a:xfrm>
              <a:off x="6740805" y="473206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0" name="正方形/長方形 319">
              <a:extLst>
                <a:ext uri="{FF2B5EF4-FFF2-40B4-BE49-F238E27FC236}">
                  <a16:creationId xmlns:a16="http://schemas.microsoft.com/office/drawing/2014/main" id="{8AB72E0B-AE9A-4C9D-9158-569B917DDE1A}"/>
                </a:ext>
              </a:extLst>
            </p:cNvPr>
            <p:cNvSpPr/>
            <p:nvPr/>
          </p:nvSpPr>
          <p:spPr>
            <a:xfrm>
              <a:off x="7549148" y="473206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1" name="正方形/長方形 320">
              <a:extLst>
                <a:ext uri="{FF2B5EF4-FFF2-40B4-BE49-F238E27FC236}">
                  <a16:creationId xmlns:a16="http://schemas.microsoft.com/office/drawing/2014/main" id="{F2B42C56-00B0-4868-A423-DFFE1169B3AD}"/>
                </a:ext>
              </a:extLst>
            </p:cNvPr>
            <p:cNvSpPr/>
            <p:nvPr/>
          </p:nvSpPr>
          <p:spPr>
            <a:xfrm>
              <a:off x="8361057" y="473206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2" name="正方形/長方形 321">
              <a:extLst>
                <a:ext uri="{FF2B5EF4-FFF2-40B4-BE49-F238E27FC236}">
                  <a16:creationId xmlns:a16="http://schemas.microsoft.com/office/drawing/2014/main" id="{FD9D0F3A-30FB-4EE2-97A3-36EEAFC7750F}"/>
                </a:ext>
              </a:extLst>
            </p:cNvPr>
            <p:cNvSpPr/>
            <p:nvPr/>
          </p:nvSpPr>
          <p:spPr>
            <a:xfrm>
              <a:off x="3516567" y="473206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3" name="正方形/長方形 322">
              <a:extLst>
                <a:ext uri="{FF2B5EF4-FFF2-40B4-BE49-F238E27FC236}">
                  <a16:creationId xmlns:a16="http://schemas.microsoft.com/office/drawing/2014/main" id="{15B13EC7-9B7F-4480-B633-96314A295B3F}"/>
                </a:ext>
              </a:extLst>
            </p:cNvPr>
            <p:cNvSpPr/>
            <p:nvPr/>
          </p:nvSpPr>
          <p:spPr>
            <a:xfrm>
              <a:off x="8361057" y="4732060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4" name="正方形/長方形 323">
              <a:extLst>
                <a:ext uri="{FF2B5EF4-FFF2-40B4-BE49-F238E27FC236}">
                  <a16:creationId xmlns:a16="http://schemas.microsoft.com/office/drawing/2014/main" id="{B495F430-626F-40D5-BE63-2DC9799884CA}"/>
                </a:ext>
              </a:extLst>
            </p:cNvPr>
            <p:cNvSpPr/>
            <p:nvPr/>
          </p:nvSpPr>
          <p:spPr>
            <a:xfrm>
              <a:off x="4324910" y="554040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5" name="正方形/長方形 324">
              <a:extLst>
                <a:ext uri="{FF2B5EF4-FFF2-40B4-BE49-F238E27FC236}">
                  <a16:creationId xmlns:a16="http://schemas.microsoft.com/office/drawing/2014/main" id="{A572AC49-B1ED-408F-94CE-0EC674060B98}"/>
                </a:ext>
              </a:extLst>
            </p:cNvPr>
            <p:cNvSpPr/>
            <p:nvPr/>
          </p:nvSpPr>
          <p:spPr>
            <a:xfrm>
              <a:off x="5133253" y="554040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6" name="正方形/長方形 325">
              <a:extLst>
                <a:ext uri="{FF2B5EF4-FFF2-40B4-BE49-F238E27FC236}">
                  <a16:creationId xmlns:a16="http://schemas.microsoft.com/office/drawing/2014/main" id="{3AD8717C-2C07-4728-BC85-6C7E108E3AB7}"/>
                </a:ext>
              </a:extLst>
            </p:cNvPr>
            <p:cNvSpPr/>
            <p:nvPr/>
          </p:nvSpPr>
          <p:spPr>
            <a:xfrm>
              <a:off x="5941596" y="554040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7" name="正方形/長方形 326">
              <a:extLst>
                <a:ext uri="{FF2B5EF4-FFF2-40B4-BE49-F238E27FC236}">
                  <a16:creationId xmlns:a16="http://schemas.microsoft.com/office/drawing/2014/main" id="{264E549D-6BB8-49D3-927D-AB4FDED3320B}"/>
                </a:ext>
              </a:extLst>
            </p:cNvPr>
            <p:cNvSpPr/>
            <p:nvPr/>
          </p:nvSpPr>
          <p:spPr>
            <a:xfrm>
              <a:off x="6740805" y="554040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8" name="正方形/長方形 327">
              <a:extLst>
                <a:ext uri="{FF2B5EF4-FFF2-40B4-BE49-F238E27FC236}">
                  <a16:creationId xmlns:a16="http://schemas.microsoft.com/office/drawing/2014/main" id="{598E78D4-F4A4-4978-A52A-8BB2BE91F584}"/>
                </a:ext>
              </a:extLst>
            </p:cNvPr>
            <p:cNvSpPr/>
            <p:nvPr/>
          </p:nvSpPr>
          <p:spPr>
            <a:xfrm>
              <a:off x="7549148" y="554040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9" name="正方形/長方形 328">
              <a:extLst>
                <a:ext uri="{FF2B5EF4-FFF2-40B4-BE49-F238E27FC236}">
                  <a16:creationId xmlns:a16="http://schemas.microsoft.com/office/drawing/2014/main" id="{3228C3CF-FB44-410D-A25C-DFC6128280F4}"/>
                </a:ext>
              </a:extLst>
            </p:cNvPr>
            <p:cNvSpPr/>
            <p:nvPr/>
          </p:nvSpPr>
          <p:spPr>
            <a:xfrm>
              <a:off x="8361057" y="554040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0" name="正方形/長方形 329">
              <a:extLst>
                <a:ext uri="{FF2B5EF4-FFF2-40B4-BE49-F238E27FC236}">
                  <a16:creationId xmlns:a16="http://schemas.microsoft.com/office/drawing/2014/main" id="{E75DFE64-B18A-46DD-94E2-8A185DA649B1}"/>
                </a:ext>
              </a:extLst>
            </p:cNvPr>
            <p:cNvSpPr/>
            <p:nvPr/>
          </p:nvSpPr>
          <p:spPr>
            <a:xfrm>
              <a:off x="3516567" y="5540403"/>
              <a:ext cx="808343" cy="8083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1" name="楕円 330">
              <a:extLst>
                <a:ext uri="{FF2B5EF4-FFF2-40B4-BE49-F238E27FC236}">
                  <a16:creationId xmlns:a16="http://schemas.microsoft.com/office/drawing/2014/main" id="{AF61E331-C076-47CF-AA7B-6867EA94838F}"/>
                </a:ext>
              </a:extLst>
            </p:cNvPr>
            <p:cNvSpPr/>
            <p:nvPr/>
          </p:nvSpPr>
          <p:spPr>
            <a:xfrm>
              <a:off x="3516570" y="700567"/>
              <a:ext cx="5665530" cy="5648179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dirty="0"/>
            </a:p>
          </p:txBody>
        </p:sp>
        <p:sp>
          <p:nvSpPr>
            <p:cNvPr id="332" name="正方形/長方形 331">
              <a:extLst>
                <a:ext uri="{FF2B5EF4-FFF2-40B4-BE49-F238E27FC236}">
                  <a16:creationId xmlns:a16="http://schemas.microsoft.com/office/drawing/2014/main" id="{D758AF61-C2E8-4F93-97BE-FE74C440DF1E}"/>
                </a:ext>
              </a:extLst>
            </p:cNvPr>
            <p:cNvSpPr/>
            <p:nvPr/>
          </p:nvSpPr>
          <p:spPr>
            <a:xfrm>
              <a:off x="5941596" y="3120485"/>
              <a:ext cx="808343" cy="808343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</p:grp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5D0FC187-F9C3-4B55-BC5F-AC96158EBE5F}"/>
              </a:ext>
            </a:extLst>
          </p:cNvPr>
          <p:cNvSpPr txBox="1"/>
          <p:nvPr/>
        </p:nvSpPr>
        <p:spPr>
          <a:xfrm>
            <a:off x="1683377" y="824416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(-3, 3)</a:t>
            </a: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CE7DDB50-1F5C-482E-9AF2-9DA839DBE1EE}"/>
              </a:ext>
            </a:extLst>
          </p:cNvPr>
          <p:cNvSpPr txBox="1"/>
          <p:nvPr/>
        </p:nvSpPr>
        <p:spPr>
          <a:xfrm>
            <a:off x="2491719" y="824416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(-2, 3)</a:t>
            </a:r>
          </a:p>
        </p:txBody>
      </p: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0946DA9C-6292-402C-977D-DBFF85FDAFBB}"/>
              </a:ext>
            </a:extLst>
          </p:cNvPr>
          <p:cNvSpPr txBox="1"/>
          <p:nvPr/>
        </p:nvSpPr>
        <p:spPr>
          <a:xfrm>
            <a:off x="3300059" y="824416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(-1, 3)</a:t>
            </a:r>
          </a:p>
        </p:txBody>
      </p:sp>
      <p:sp>
        <p:nvSpPr>
          <p:cNvPr id="88" name="テキスト ボックス 87">
            <a:extLst>
              <a:ext uri="{FF2B5EF4-FFF2-40B4-BE49-F238E27FC236}">
                <a16:creationId xmlns:a16="http://schemas.microsoft.com/office/drawing/2014/main" id="{C2137D37-A427-451D-B6CE-30A5E6B6A71E}"/>
              </a:ext>
            </a:extLst>
          </p:cNvPr>
          <p:cNvSpPr txBox="1"/>
          <p:nvPr/>
        </p:nvSpPr>
        <p:spPr>
          <a:xfrm>
            <a:off x="4108405" y="824416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(0, 3)</a:t>
            </a:r>
          </a:p>
        </p:txBody>
      </p:sp>
      <p:sp>
        <p:nvSpPr>
          <p:cNvPr id="89" name="テキスト ボックス 88">
            <a:extLst>
              <a:ext uri="{FF2B5EF4-FFF2-40B4-BE49-F238E27FC236}">
                <a16:creationId xmlns:a16="http://schemas.microsoft.com/office/drawing/2014/main" id="{18BF8B01-3963-4F93-98AB-B2C80764F368}"/>
              </a:ext>
            </a:extLst>
          </p:cNvPr>
          <p:cNvSpPr txBox="1"/>
          <p:nvPr/>
        </p:nvSpPr>
        <p:spPr>
          <a:xfrm>
            <a:off x="4907614" y="824416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(1, 3)</a:t>
            </a:r>
          </a:p>
        </p:txBody>
      </p:sp>
      <p:sp>
        <p:nvSpPr>
          <p:cNvPr id="143" name="テキスト ボックス 142">
            <a:extLst>
              <a:ext uri="{FF2B5EF4-FFF2-40B4-BE49-F238E27FC236}">
                <a16:creationId xmlns:a16="http://schemas.microsoft.com/office/drawing/2014/main" id="{A08FDF8F-54C1-4824-A0B6-7B944908DD1E}"/>
              </a:ext>
            </a:extLst>
          </p:cNvPr>
          <p:cNvSpPr txBox="1"/>
          <p:nvPr/>
        </p:nvSpPr>
        <p:spPr>
          <a:xfrm>
            <a:off x="6527866" y="824416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(3, 3)</a:t>
            </a:r>
          </a:p>
        </p:txBody>
      </p:sp>
      <p:sp>
        <p:nvSpPr>
          <p:cNvPr id="144" name="テキスト ボックス 143">
            <a:extLst>
              <a:ext uri="{FF2B5EF4-FFF2-40B4-BE49-F238E27FC236}">
                <a16:creationId xmlns:a16="http://schemas.microsoft.com/office/drawing/2014/main" id="{F966A6FC-6A13-49FE-970F-0C13973FD702}"/>
              </a:ext>
            </a:extLst>
          </p:cNvPr>
          <p:cNvSpPr txBox="1"/>
          <p:nvPr/>
        </p:nvSpPr>
        <p:spPr>
          <a:xfrm>
            <a:off x="5715958" y="824416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(2, 3)</a:t>
            </a:r>
          </a:p>
        </p:txBody>
      </p:sp>
      <p:sp>
        <p:nvSpPr>
          <p:cNvPr id="145" name="テキスト ボックス 144">
            <a:extLst>
              <a:ext uri="{FF2B5EF4-FFF2-40B4-BE49-F238E27FC236}">
                <a16:creationId xmlns:a16="http://schemas.microsoft.com/office/drawing/2014/main" id="{DC0F6729-C89D-435B-AE5D-A8D0B5BE7F26}"/>
              </a:ext>
            </a:extLst>
          </p:cNvPr>
          <p:cNvSpPr txBox="1"/>
          <p:nvPr/>
        </p:nvSpPr>
        <p:spPr>
          <a:xfrm>
            <a:off x="1683377" y="1632759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(-3, 2)</a:t>
            </a:r>
          </a:p>
        </p:txBody>
      </p:sp>
      <p:sp>
        <p:nvSpPr>
          <p:cNvPr id="146" name="テキスト ボックス 145">
            <a:extLst>
              <a:ext uri="{FF2B5EF4-FFF2-40B4-BE49-F238E27FC236}">
                <a16:creationId xmlns:a16="http://schemas.microsoft.com/office/drawing/2014/main" id="{D135740E-002A-4EA5-A8D6-01F91B1334D7}"/>
              </a:ext>
            </a:extLst>
          </p:cNvPr>
          <p:cNvSpPr txBox="1"/>
          <p:nvPr/>
        </p:nvSpPr>
        <p:spPr>
          <a:xfrm>
            <a:off x="2491719" y="1632759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(-2, 2)</a:t>
            </a:r>
          </a:p>
        </p:txBody>
      </p: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593CFEB7-3CBC-4C99-9324-A1975374694E}"/>
              </a:ext>
            </a:extLst>
          </p:cNvPr>
          <p:cNvSpPr txBox="1"/>
          <p:nvPr/>
        </p:nvSpPr>
        <p:spPr>
          <a:xfrm>
            <a:off x="3300059" y="1632759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(-1, 2)</a:t>
            </a:r>
          </a:p>
        </p:txBody>
      </p:sp>
      <p:sp>
        <p:nvSpPr>
          <p:cNvPr id="148" name="テキスト ボックス 147">
            <a:extLst>
              <a:ext uri="{FF2B5EF4-FFF2-40B4-BE49-F238E27FC236}">
                <a16:creationId xmlns:a16="http://schemas.microsoft.com/office/drawing/2014/main" id="{863549CE-F1FD-400B-BEF6-5F1079DB38FA}"/>
              </a:ext>
            </a:extLst>
          </p:cNvPr>
          <p:cNvSpPr txBox="1"/>
          <p:nvPr/>
        </p:nvSpPr>
        <p:spPr>
          <a:xfrm>
            <a:off x="4108405" y="1632759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(0, 2)</a:t>
            </a:r>
          </a:p>
        </p:txBody>
      </p:sp>
      <p:sp>
        <p:nvSpPr>
          <p:cNvPr id="149" name="テキスト ボックス 148">
            <a:extLst>
              <a:ext uri="{FF2B5EF4-FFF2-40B4-BE49-F238E27FC236}">
                <a16:creationId xmlns:a16="http://schemas.microsoft.com/office/drawing/2014/main" id="{EF255786-6814-43A3-86F1-F8401EC500C1}"/>
              </a:ext>
            </a:extLst>
          </p:cNvPr>
          <p:cNvSpPr txBox="1"/>
          <p:nvPr/>
        </p:nvSpPr>
        <p:spPr>
          <a:xfrm>
            <a:off x="4907614" y="1632759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(1, 2)</a:t>
            </a:r>
          </a:p>
        </p:txBody>
      </p:sp>
      <p:sp>
        <p:nvSpPr>
          <p:cNvPr id="150" name="テキスト ボックス 149">
            <a:extLst>
              <a:ext uri="{FF2B5EF4-FFF2-40B4-BE49-F238E27FC236}">
                <a16:creationId xmlns:a16="http://schemas.microsoft.com/office/drawing/2014/main" id="{07791C30-FD22-450E-86EF-492E7F8D470B}"/>
              </a:ext>
            </a:extLst>
          </p:cNvPr>
          <p:cNvSpPr txBox="1"/>
          <p:nvPr/>
        </p:nvSpPr>
        <p:spPr>
          <a:xfrm>
            <a:off x="6527866" y="1632759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(3, 2)</a:t>
            </a:r>
          </a:p>
        </p:txBody>
      </p:sp>
      <p:sp>
        <p:nvSpPr>
          <p:cNvPr id="151" name="テキスト ボックス 150">
            <a:extLst>
              <a:ext uri="{FF2B5EF4-FFF2-40B4-BE49-F238E27FC236}">
                <a16:creationId xmlns:a16="http://schemas.microsoft.com/office/drawing/2014/main" id="{00F86866-CD0E-49C0-8063-6F52390F257A}"/>
              </a:ext>
            </a:extLst>
          </p:cNvPr>
          <p:cNvSpPr txBox="1"/>
          <p:nvPr/>
        </p:nvSpPr>
        <p:spPr>
          <a:xfrm>
            <a:off x="5715958" y="1632759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(2, 2)</a:t>
            </a:r>
          </a:p>
        </p:txBody>
      </p:sp>
      <p:sp>
        <p:nvSpPr>
          <p:cNvPr id="152" name="テキスト ボックス 151">
            <a:extLst>
              <a:ext uri="{FF2B5EF4-FFF2-40B4-BE49-F238E27FC236}">
                <a16:creationId xmlns:a16="http://schemas.microsoft.com/office/drawing/2014/main" id="{21E3AD6F-CD9B-4F87-B4E8-77E97E72CA0E}"/>
              </a:ext>
            </a:extLst>
          </p:cNvPr>
          <p:cNvSpPr txBox="1"/>
          <p:nvPr/>
        </p:nvSpPr>
        <p:spPr>
          <a:xfrm>
            <a:off x="1683377" y="2441102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(-3, 1)</a:t>
            </a:r>
          </a:p>
        </p:txBody>
      </p:sp>
      <p:sp>
        <p:nvSpPr>
          <p:cNvPr id="153" name="テキスト ボックス 152">
            <a:extLst>
              <a:ext uri="{FF2B5EF4-FFF2-40B4-BE49-F238E27FC236}">
                <a16:creationId xmlns:a16="http://schemas.microsoft.com/office/drawing/2014/main" id="{5FEA49C0-458C-44EA-9E9F-0E3B841296CA}"/>
              </a:ext>
            </a:extLst>
          </p:cNvPr>
          <p:cNvSpPr txBox="1"/>
          <p:nvPr/>
        </p:nvSpPr>
        <p:spPr>
          <a:xfrm>
            <a:off x="2491719" y="2441102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(-2, 1)</a:t>
            </a:r>
          </a:p>
        </p:txBody>
      </p:sp>
      <p:sp>
        <p:nvSpPr>
          <p:cNvPr id="154" name="テキスト ボックス 153">
            <a:extLst>
              <a:ext uri="{FF2B5EF4-FFF2-40B4-BE49-F238E27FC236}">
                <a16:creationId xmlns:a16="http://schemas.microsoft.com/office/drawing/2014/main" id="{C4060B21-3E98-4AC6-B9E9-099F2AA6A0AC}"/>
              </a:ext>
            </a:extLst>
          </p:cNvPr>
          <p:cNvSpPr txBox="1"/>
          <p:nvPr/>
        </p:nvSpPr>
        <p:spPr>
          <a:xfrm>
            <a:off x="3300059" y="2441102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(-1, 1)</a:t>
            </a:r>
          </a:p>
        </p:txBody>
      </p:sp>
      <p:sp>
        <p:nvSpPr>
          <p:cNvPr id="155" name="テキスト ボックス 154">
            <a:extLst>
              <a:ext uri="{FF2B5EF4-FFF2-40B4-BE49-F238E27FC236}">
                <a16:creationId xmlns:a16="http://schemas.microsoft.com/office/drawing/2014/main" id="{27A28336-F526-49A8-A87B-2EC11A186D64}"/>
              </a:ext>
            </a:extLst>
          </p:cNvPr>
          <p:cNvSpPr txBox="1"/>
          <p:nvPr/>
        </p:nvSpPr>
        <p:spPr>
          <a:xfrm>
            <a:off x="4108405" y="2441102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(0, 1)</a:t>
            </a:r>
          </a:p>
        </p:txBody>
      </p:sp>
      <p:sp>
        <p:nvSpPr>
          <p:cNvPr id="156" name="テキスト ボックス 155">
            <a:extLst>
              <a:ext uri="{FF2B5EF4-FFF2-40B4-BE49-F238E27FC236}">
                <a16:creationId xmlns:a16="http://schemas.microsoft.com/office/drawing/2014/main" id="{49B17B0B-FAF8-4A8C-BE9D-E218F095F7B0}"/>
              </a:ext>
            </a:extLst>
          </p:cNvPr>
          <p:cNvSpPr txBox="1"/>
          <p:nvPr/>
        </p:nvSpPr>
        <p:spPr>
          <a:xfrm>
            <a:off x="4907614" y="2441102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(1, 1)</a:t>
            </a:r>
          </a:p>
        </p:txBody>
      </p:sp>
      <p:sp>
        <p:nvSpPr>
          <p:cNvPr id="157" name="テキスト ボックス 156">
            <a:extLst>
              <a:ext uri="{FF2B5EF4-FFF2-40B4-BE49-F238E27FC236}">
                <a16:creationId xmlns:a16="http://schemas.microsoft.com/office/drawing/2014/main" id="{701B6894-8F01-437E-8F98-46ECCECC44F1}"/>
              </a:ext>
            </a:extLst>
          </p:cNvPr>
          <p:cNvSpPr txBox="1"/>
          <p:nvPr/>
        </p:nvSpPr>
        <p:spPr>
          <a:xfrm>
            <a:off x="6527866" y="2441102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(3, 1)</a:t>
            </a:r>
          </a:p>
        </p:txBody>
      </p:sp>
      <p:sp>
        <p:nvSpPr>
          <p:cNvPr id="158" name="テキスト ボックス 157">
            <a:extLst>
              <a:ext uri="{FF2B5EF4-FFF2-40B4-BE49-F238E27FC236}">
                <a16:creationId xmlns:a16="http://schemas.microsoft.com/office/drawing/2014/main" id="{4CC1DC68-9E05-44A2-82D6-741CEF06F1FF}"/>
              </a:ext>
            </a:extLst>
          </p:cNvPr>
          <p:cNvSpPr txBox="1"/>
          <p:nvPr/>
        </p:nvSpPr>
        <p:spPr>
          <a:xfrm>
            <a:off x="5715958" y="2441102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(2, 1)</a:t>
            </a:r>
          </a:p>
        </p:txBody>
      </p:sp>
      <p:sp>
        <p:nvSpPr>
          <p:cNvPr id="159" name="テキスト ボックス 158">
            <a:extLst>
              <a:ext uri="{FF2B5EF4-FFF2-40B4-BE49-F238E27FC236}">
                <a16:creationId xmlns:a16="http://schemas.microsoft.com/office/drawing/2014/main" id="{1BEBB7DE-8FDC-4800-8ECA-D84F6B0DD375}"/>
              </a:ext>
            </a:extLst>
          </p:cNvPr>
          <p:cNvSpPr txBox="1"/>
          <p:nvPr/>
        </p:nvSpPr>
        <p:spPr>
          <a:xfrm>
            <a:off x="1683377" y="3249445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(-3, 0)</a:t>
            </a:r>
          </a:p>
        </p:txBody>
      </p:sp>
      <p:sp>
        <p:nvSpPr>
          <p:cNvPr id="160" name="テキスト ボックス 159">
            <a:extLst>
              <a:ext uri="{FF2B5EF4-FFF2-40B4-BE49-F238E27FC236}">
                <a16:creationId xmlns:a16="http://schemas.microsoft.com/office/drawing/2014/main" id="{C8982F47-6CEB-4E71-9817-9C28965DB261}"/>
              </a:ext>
            </a:extLst>
          </p:cNvPr>
          <p:cNvSpPr txBox="1"/>
          <p:nvPr/>
        </p:nvSpPr>
        <p:spPr>
          <a:xfrm>
            <a:off x="2491719" y="3249445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(-2, 0)</a:t>
            </a:r>
          </a:p>
        </p:txBody>
      </p:sp>
      <p:sp>
        <p:nvSpPr>
          <p:cNvPr id="161" name="テキスト ボックス 160">
            <a:extLst>
              <a:ext uri="{FF2B5EF4-FFF2-40B4-BE49-F238E27FC236}">
                <a16:creationId xmlns:a16="http://schemas.microsoft.com/office/drawing/2014/main" id="{A9B79583-F21F-4A67-9B86-EDA644740310}"/>
              </a:ext>
            </a:extLst>
          </p:cNvPr>
          <p:cNvSpPr txBox="1"/>
          <p:nvPr/>
        </p:nvSpPr>
        <p:spPr>
          <a:xfrm>
            <a:off x="3300059" y="3249445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(-1, 0)</a:t>
            </a:r>
          </a:p>
        </p:txBody>
      </p:sp>
      <p:sp>
        <p:nvSpPr>
          <p:cNvPr id="162" name="テキスト ボックス 161">
            <a:extLst>
              <a:ext uri="{FF2B5EF4-FFF2-40B4-BE49-F238E27FC236}">
                <a16:creationId xmlns:a16="http://schemas.microsoft.com/office/drawing/2014/main" id="{5F5808D0-3D18-4628-849A-2C45EBCE9647}"/>
              </a:ext>
            </a:extLst>
          </p:cNvPr>
          <p:cNvSpPr txBox="1"/>
          <p:nvPr/>
        </p:nvSpPr>
        <p:spPr>
          <a:xfrm>
            <a:off x="4108405" y="3249445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rgbClr val="7030A0"/>
                </a:solidFill>
              </a:rPr>
              <a:t>(0, 0)</a:t>
            </a:r>
          </a:p>
        </p:txBody>
      </p:sp>
      <p:sp>
        <p:nvSpPr>
          <p:cNvPr id="163" name="テキスト ボックス 162">
            <a:extLst>
              <a:ext uri="{FF2B5EF4-FFF2-40B4-BE49-F238E27FC236}">
                <a16:creationId xmlns:a16="http://schemas.microsoft.com/office/drawing/2014/main" id="{60F5773A-41A4-4DA6-B04F-891C692140E5}"/>
              </a:ext>
            </a:extLst>
          </p:cNvPr>
          <p:cNvSpPr txBox="1"/>
          <p:nvPr/>
        </p:nvSpPr>
        <p:spPr>
          <a:xfrm>
            <a:off x="4907614" y="3249445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(1, 0)</a:t>
            </a:r>
          </a:p>
        </p:txBody>
      </p:sp>
      <p:sp>
        <p:nvSpPr>
          <p:cNvPr id="164" name="テキスト ボックス 163">
            <a:extLst>
              <a:ext uri="{FF2B5EF4-FFF2-40B4-BE49-F238E27FC236}">
                <a16:creationId xmlns:a16="http://schemas.microsoft.com/office/drawing/2014/main" id="{70465DB4-C298-4184-9373-658914DFED30}"/>
              </a:ext>
            </a:extLst>
          </p:cNvPr>
          <p:cNvSpPr txBox="1"/>
          <p:nvPr/>
        </p:nvSpPr>
        <p:spPr>
          <a:xfrm>
            <a:off x="6527866" y="3249445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(3, 0)</a:t>
            </a:r>
          </a:p>
        </p:txBody>
      </p:sp>
      <p:sp>
        <p:nvSpPr>
          <p:cNvPr id="165" name="テキスト ボックス 164">
            <a:extLst>
              <a:ext uri="{FF2B5EF4-FFF2-40B4-BE49-F238E27FC236}">
                <a16:creationId xmlns:a16="http://schemas.microsoft.com/office/drawing/2014/main" id="{030E1922-C1F3-418B-94DC-DEA7B5F8B1AD}"/>
              </a:ext>
            </a:extLst>
          </p:cNvPr>
          <p:cNvSpPr txBox="1"/>
          <p:nvPr/>
        </p:nvSpPr>
        <p:spPr>
          <a:xfrm>
            <a:off x="5715958" y="3249445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(2, 0)</a:t>
            </a:r>
          </a:p>
        </p:txBody>
      </p:sp>
      <p:sp>
        <p:nvSpPr>
          <p:cNvPr id="166" name="テキスト ボックス 165">
            <a:extLst>
              <a:ext uri="{FF2B5EF4-FFF2-40B4-BE49-F238E27FC236}">
                <a16:creationId xmlns:a16="http://schemas.microsoft.com/office/drawing/2014/main" id="{637E2C0B-C287-4611-A63A-211C81EE63F3}"/>
              </a:ext>
            </a:extLst>
          </p:cNvPr>
          <p:cNvSpPr txBox="1"/>
          <p:nvPr/>
        </p:nvSpPr>
        <p:spPr>
          <a:xfrm>
            <a:off x="1622634" y="4057788"/>
            <a:ext cx="104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(-3, -1)</a:t>
            </a:r>
          </a:p>
        </p:txBody>
      </p:sp>
      <p:sp>
        <p:nvSpPr>
          <p:cNvPr id="170" name="テキスト ボックス 169">
            <a:extLst>
              <a:ext uri="{FF2B5EF4-FFF2-40B4-BE49-F238E27FC236}">
                <a16:creationId xmlns:a16="http://schemas.microsoft.com/office/drawing/2014/main" id="{E00D171A-E368-4E02-B2AC-7C624D15ABDC}"/>
              </a:ext>
            </a:extLst>
          </p:cNvPr>
          <p:cNvSpPr txBox="1"/>
          <p:nvPr/>
        </p:nvSpPr>
        <p:spPr>
          <a:xfrm>
            <a:off x="4907614" y="4057788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(1, -1)</a:t>
            </a:r>
          </a:p>
        </p:txBody>
      </p:sp>
      <p:sp>
        <p:nvSpPr>
          <p:cNvPr id="171" name="テキスト ボックス 170">
            <a:extLst>
              <a:ext uri="{FF2B5EF4-FFF2-40B4-BE49-F238E27FC236}">
                <a16:creationId xmlns:a16="http://schemas.microsoft.com/office/drawing/2014/main" id="{98F12861-6E13-4279-A9E2-AE0BF89F930D}"/>
              </a:ext>
            </a:extLst>
          </p:cNvPr>
          <p:cNvSpPr txBox="1"/>
          <p:nvPr/>
        </p:nvSpPr>
        <p:spPr>
          <a:xfrm>
            <a:off x="6527866" y="4057788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(3, -1)</a:t>
            </a:r>
          </a:p>
        </p:txBody>
      </p:sp>
      <p:sp>
        <p:nvSpPr>
          <p:cNvPr id="172" name="テキスト ボックス 171">
            <a:extLst>
              <a:ext uri="{FF2B5EF4-FFF2-40B4-BE49-F238E27FC236}">
                <a16:creationId xmlns:a16="http://schemas.microsoft.com/office/drawing/2014/main" id="{3939B320-CB40-429E-98D1-544B6C72346C}"/>
              </a:ext>
            </a:extLst>
          </p:cNvPr>
          <p:cNvSpPr txBox="1"/>
          <p:nvPr/>
        </p:nvSpPr>
        <p:spPr>
          <a:xfrm>
            <a:off x="5715958" y="4057788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(2, -1)</a:t>
            </a:r>
          </a:p>
        </p:txBody>
      </p:sp>
      <p:sp>
        <p:nvSpPr>
          <p:cNvPr id="177" name="テキスト ボックス 176">
            <a:extLst>
              <a:ext uri="{FF2B5EF4-FFF2-40B4-BE49-F238E27FC236}">
                <a16:creationId xmlns:a16="http://schemas.microsoft.com/office/drawing/2014/main" id="{E76B6161-7904-4885-845E-23E76A9266BF}"/>
              </a:ext>
            </a:extLst>
          </p:cNvPr>
          <p:cNvSpPr txBox="1"/>
          <p:nvPr/>
        </p:nvSpPr>
        <p:spPr>
          <a:xfrm>
            <a:off x="4907614" y="4866131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(1, -2)</a:t>
            </a:r>
          </a:p>
        </p:txBody>
      </p:sp>
      <p:sp>
        <p:nvSpPr>
          <p:cNvPr id="178" name="テキスト ボックス 177">
            <a:extLst>
              <a:ext uri="{FF2B5EF4-FFF2-40B4-BE49-F238E27FC236}">
                <a16:creationId xmlns:a16="http://schemas.microsoft.com/office/drawing/2014/main" id="{7A516BD3-D117-4F34-A935-2EB39B2ED963}"/>
              </a:ext>
            </a:extLst>
          </p:cNvPr>
          <p:cNvSpPr txBox="1"/>
          <p:nvPr/>
        </p:nvSpPr>
        <p:spPr>
          <a:xfrm>
            <a:off x="6527866" y="4866131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(3, -2)</a:t>
            </a:r>
          </a:p>
        </p:txBody>
      </p:sp>
      <p:sp>
        <p:nvSpPr>
          <p:cNvPr id="179" name="テキスト ボックス 178">
            <a:extLst>
              <a:ext uri="{FF2B5EF4-FFF2-40B4-BE49-F238E27FC236}">
                <a16:creationId xmlns:a16="http://schemas.microsoft.com/office/drawing/2014/main" id="{7B265BF1-F840-48C0-8BDE-2393993DE434}"/>
              </a:ext>
            </a:extLst>
          </p:cNvPr>
          <p:cNvSpPr txBox="1"/>
          <p:nvPr/>
        </p:nvSpPr>
        <p:spPr>
          <a:xfrm>
            <a:off x="5715958" y="4866131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(2, -2)</a:t>
            </a:r>
          </a:p>
        </p:txBody>
      </p:sp>
      <p:sp>
        <p:nvSpPr>
          <p:cNvPr id="184" name="テキスト ボックス 183">
            <a:extLst>
              <a:ext uri="{FF2B5EF4-FFF2-40B4-BE49-F238E27FC236}">
                <a16:creationId xmlns:a16="http://schemas.microsoft.com/office/drawing/2014/main" id="{571C8440-0B46-4F10-A6B2-79B7FA748FBD}"/>
              </a:ext>
            </a:extLst>
          </p:cNvPr>
          <p:cNvSpPr txBox="1"/>
          <p:nvPr/>
        </p:nvSpPr>
        <p:spPr>
          <a:xfrm>
            <a:off x="4907614" y="5654029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(1, -3)</a:t>
            </a:r>
          </a:p>
        </p:txBody>
      </p: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A8C71C98-5C6A-4CBE-9B76-A7F3CF5C1E61}"/>
              </a:ext>
            </a:extLst>
          </p:cNvPr>
          <p:cNvSpPr txBox="1"/>
          <p:nvPr/>
        </p:nvSpPr>
        <p:spPr>
          <a:xfrm>
            <a:off x="6527866" y="5654029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(3, -3)</a:t>
            </a:r>
          </a:p>
        </p:txBody>
      </p:sp>
      <p:sp>
        <p:nvSpPr>
          <p:cNvPr id="186" name="テキスト ボックス 185">
            <a:extLst>
              <a:ext uri="{FF2B5EF4-FFF2-40B4-BE49-F238E27FC236}">
                <a16:creationId xmlns:a16="http://schemas.microsoft.com/office/drawing/2014/main" id="{8BF5D025-C460-4797-9033-68984476FC48}"/>
              </a:ext>
            </a:extLst>
          </p:cNvPr>
          <p:cNvSpPr txBox="1"/>
          <p:nvPr/>
        </p:nvSpPr>
        <p:spPr>
          <a:xfrm>
            <a:off x="5715958" y="5654029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(2, -3)</a:t>
            </a:r>
          </a:p>
        </p:txBody>
      </p:sp>
      <p:sp>
        <p:nvSpPr>
          <p:cNvPr id="187" name="テキスト ボックス 186">
            <a:extLst>
              <a:ext uri="{FF2B5EF4-FFF2-40B4-BE49-F238E27FC236}">
                <a16:creationId xmlns:a16="http://schemas.microsoft.com/office/drawing/2014/main" id="{9927A155-4790-42E3-9ECF-1329ACB6EA23}"/>
              </a:ext>
            </a:extLst>
          </p:cNvPr>
          <p:cNvSpPr txBox="1"/>
          <p:nvPr/>
        </p:nvSpPr>
        <p:spPr>
          <a:xfrm>
            <a:off x="1622634" y="4855908"/>
            <a:ext cx="104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(-3, -2)</a:t>
            </a:r>
          </a:p>
        </p:txBody>
      </p:sp>
      <p:sp>
        <p:nvSpPr>
          <p:cNvPr id="188" name="テキスト ボックス 187">
            <a:extLst>
              <a:ext uri="{FF2B5EF4-FFF2-40B4-BE49-F238E27FC236}">
                <a16:creationId xmlns:a16="http://schemas.microsoft.com/office/drawing/2014/main" id="{02695DEF-5088-43ED-9CD5-C5E000AFC7C3}"/>
              </a:ext>
            </a:extLst>
          </p:cNvPr>
          <p:cNvSpPr txBox="1"/>
          <p:nvPr/>
        </p:nvSpPr>
        <p:spPr>
          <a:xfrm>
            <a:off x="1622634" y="5651267"/>
            <a:ext cx="104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(-3, -3)</a:t>
            </a:r>
          </a:p>
        </p:txBody>
      </p:sp>
      <p:sp>
        <p:nvSpPr>
          <p:cNvPr id="189" name="テキスト ボックス 188">
            <a:extLst>
              <a:ext uri="{FF2B5EF4-FFF2-40B4-BE49-F238E27FC236}">
                <a16:creationId xmlns:a16="http://schemas.microsoft.com/office/drawing/2014/main" id="{209836B9-183F-48C3-8599-5D6C819BB69C}"/>
              </a:ext>
            </a:extLst>
          </p:cNvPr>
          <p:cNvSpPr txBox="1"/>
          <p:nvPr/>
        </p:nvSpPr>
        <p:spPr>
          <a:xfrm>
            <a:off x="2420076" y="5651267"/>
            <a:ext cx="104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(-2, -3)</a:t>
            </a:r>
          </a:p>
        </p:txBody>
      </p:sp>
      <p:sp>
        <p:nvSpPr>
          <p:cNvPr id="191" name="テキスト ボックス 190">
            <a:extLst>
              <a:ext uri="{FF2B5EF4-FFF2-40B4-BE49-F238E27FC236}">
                <a16:creationId xmlns:a16="http://schemas.microsoft.com/office/drawing/2014/main" id="{FC334718-2561-43FB-AB05-2068FD279199}"/>
              </a:ext>
            </a:extLst>
          </p:cNvPr>
          <p:cNvSpPr txBox="1"/>
          <p:nvPr/>
        </p:nvSpPr>
        <p:spPr>
          <a:xfrm>
            <a:off x="3239317" y="5651267"/>
            <a:ext cx="104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(-1, -3)</a:t>
            </a:r>
          </a:p>
        </p:txBody>
      </p:sp>
      <p:sp>
        <p:nvSpPr>
          <p:cNvPr id="193" name="テキスト ボックス 192">
            <a:extLst>
              <a:ext uri="{FF2B5EF4-FFF2-40B4-BE49-F238E27FC236}">
                <a16:creationId xmlns:a16="http://schemas.microsoft.com/office/drawing/2014/main" id="{8D825722-33C2-4BA4-81BD-659E5CB9E539}"/>
              </a:ext>
            </a:extLst>
          </p:cNvPr>
          <p:cNvSpPr txBox="1"/>
          <p:nvPr/>
        </p:nvSpPr>
        <p:spPr>
          <a:xfrm>
            <a:off x="2430977" y="4855908"/>
            <a:ext cx="104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(-2, -2)</a:t>
            </a:r>
          </a:p>
        </p:txBody>
      </p:sp>
      <p:sp>
        <p:nvSpPr>
          <p:cNvPr id="194" name="テキスト ボックス 193">
            <a:extLst>
              <a:ext uri="{FF2B5EF4-FFF2-40B4-BE49-F238E27FC236}">
                <a16:creationId xmlns:a16="http://schemas.microsoft.com/office/drawing/2014/main" id="{B7A1E943-FEA1-4CA2-A280-55BB2821AE10}"/>
              </a:ext>
            </a:extLst>
          </p:cNvPr>
          <p:cNvSpPr txBox="1"/>
          <p:nvPr/>
        </p:nvSpPr>
        <p:spPr>
          <a:xfrm>
            <a:off x="2430977" y="4050106"/>
            <a:ext cx="104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(-2, -1)</a:t>
            </a:r>
          </a:p>
        </p:txBody>
      </p:sp>
      <p:sp>
        <p:nvSpPr>
          <p:cNvPr id="196" name="テキスト ボックス 195">
            <a:extLst>
              <a:ext uri="{FF2B5EF4-FFF2-40B4-BE49-F238E27FC236}">
                <a16:creationId xmlns:a16="http://schemas.microsoft.com/office/drawing/2014/main" id="{A5DD1F39-44C3-47E6-BE58-30DBE3D31DFC}"/>
              </a:ext>
            </a:extLst>
          </p:cNvPr>
          <p:cNvSpPr txBox="1"/>
          <p:nvPr/>
        </p:nvSpPr>
        <p:spPr>
          <a:xfrm>
            <a:off x="3239317" y="4855908"/>
            <a:ext cx="104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(-1, -2)</a:t>
            </a:r>
          </a:p>
        </p:txBody>
      </p:sp>
      <p:sp>
        <p:nvSpPr>
          <p:cNvPr id="197" name="テキスト ボックス 196">
            <a:extLst>
              <a:ext uri="{FF2B5EF4-FFF2-40B4-BE49-F238E27FC236}">
                <a16:creationId xmlns:a16="http://schemas.microsoft.com/office/drawing/2014/main" id="{4D71ABAB-A7C0-4553-8A54-6E082A29F9F7}"/>
              </a:ext>
            </a:extLst>
          </p:cNvPr>
          <p:cNvSpPr txBox="1"/>
          <p:nvPr/>
        </p:nvSpPr>
        <p:spPr>
          <a:xfrm>
            <a:off x="3239317" y="4047565"/>
            <a:ext cx="104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(-1, -1)</a:t>
            </a:r>
          </a:p>
        </p:txBody>
      </p:sp>
      <p:sp>
        <p:nvSpPr>
          <p:cNvPr id="198" name="テキスト ボックス 197">
            <a:extLst>
              <a:ext uri="{FF2B5EF4-FFF2-40B4-BE49-F238E27FC236}">
                <a16:creationId xmlns:a16="http://schemas.microsoft.com/office/drawing/2014/main" id="{E039EEF8-1263-4A20-8F32-DFEBDB1F0442}"/>
              </a:ext>
            </a:extLst>
          </p:cNvPr>
          <p:cNvSpPr txBox="1"/>
          <p:nvPr/>
        </p:nvSpPr>
        <p:spPr>
          <a:xfrm>
            <a:off x="4108405" y="4057788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(0, -1)</a:t>
            </a:r>
          </a:p>
        </p:txBody>
      </p:sp>
      <p:sp>
        <p:nvSpPr>
          <p:cNvPr id="199" name="テキスト ボックス 198">
            <a:extLst>
              <a:ext uri="{FF2B5EF4-FFF2-40B4-BE49-F238E27FC236}">
                <a16:creationId xmlns:a16="http://schemas.microsoft.com/office/drawing/2014/main" id="{9425E3F8-C466-4368-8987-DC595DD5C8CE}"/>
              </a:ext>
            </a:extLst>
          </p:cNvPr>
          <p:cNvSpPr txBox="1"/>
          <p:nvPr/>
        </p:nvSpPr>
        <p:spPr>
          <a:xfrm>
            <a:off x="4108405" y="4866131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(0, -2)</a:t>
            </a:r>
          </a:p>
        </p:txBody>
      </p:sp>
      <p:sp>
        <p:nvSpPr>
          <p:cNvPr id="200" name="テキスト ボックス 199">
            <a:extLst>
              <a:ext uri="{FF2B5EF4-FFF2-40B4-BE49-F238E27FC236}">
                <a16:creationId xmlns:a16="http://schemas.microsoft.com/office/drawing/2014/main" id="{E60FE57A-6ADD-467B-A81F-4AD223D4A760}"/>
              </a:ext>
            </a:extLst>
          </p:cNvPr>
          <p:cNvSpPr txBox="1"/>
          <p:nvPr/>
        </p:nvSpPr>
        <p:spPr>
          <a:xfrm>
            <a:off x="4108405" y="5651267"/>
            <a:ext cx="92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accent6">
                    <a:lumMod val="75000"/>
                  </a:schemeClr>
                </a:solidFill>
              </a:rPr>
              <a:t>(0, -3)</a:t>
            </a:r>
          </a:p>
        </p:txBody>
      </p:sp>
    </p:spTree>
    <p:extLst>
      <p:ext uri="{BB962C8B-B14F-4D97-AF65-F5344CB8AC3E}">
        <p14:creationId xmlns:p14="http://schemas.microsoft.com/office/powerpoint/2010/main" val="2970939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3F46EB7-E3F2-4392-A340-4A96CE99B29E}"/>
              </a:ext>
            </a:extLst>
          </p:cNvPr>
          <p:cNvSpPr/>
          <p:nvPr/>
        </p:nvSpPr>
        <p:spPr>
          <a:xfrm>
            <a:off x="3641035" y="116961"/>
            <a:ext cx="1329071" cy="47846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ja-JP" b="1" dirty="0"/>
              <a:t>.lfr </a:t>
            </a:r>
            <a:r>
              <a:rPr lang="ja-JP" altLang="en-US" b="1" dirty="0"/>
              <a:t>データ</a:t>
            </a: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70043C77-B954-4B59-BF41-8B7E531736C3}"/>
              </a:ext>
            </a:extLst>
          </p:cNvPr>
          <p:cNvSpPr/>
          <p:nvPr/>
        </p:nvSpPr>
        <p:spPr>
          <a:xfrm>
            <a:off x="2317899" y="1275912"/>
            <a:ext cx="1329071" cy="478464"/>
          </a:xfrm>
          <a:prstGeom prst="rect">
            <a:avLst/>
          </a:prstGeom>
          <a:solidFill>
            <a:srgbClr val="FF7C80"/>
          </a:solidFill>
          <a:ln>
            <a:solidFill>
              <a:srgbClr val="FF7C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多視点画像</a:t>
            </a: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4D6B2071-BBDD-416D-8E58-3A3A2394D26B}"/>
              </a:ext>
            </a:extLst>
          </p:cNvPr>
          <p:cNvSpPr/>
          <p:nvPr/>
        </p:nvSpPr>
        <p:spPr>
          <a:xfrm>
            <a:off x="4970106" y="1275912"/>
            <a:ext cx="1329071" cy="478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多焦点画像</a:t>
            </a:r>
          </a:p>
        </p:txBody>
      </p:sp>
      <p:sp>
        <p:nvSpPr>
          <p:cNvPr id="3" name="矢印: 下 2">
            <a:extLst>
              <a:ext uri="{FF2B5EF4-FFF2-40B4-BE49-F238E27FC236}">
                <a16:creationId xmlns:a16="http://schemas.microsoft.com/office/drawing/2014/main" id="{F04C31F6-5349-4969-9B03-6502ECEA8C00}"/>
              </a:ext>
            </a:extLst>
          </p:cNvPr>
          <p:cNvSpPr/>
          <p:nvPr/>
        </p:nvSpPr>
        <p:spPr>
          <a:xfrm rot="2700000">
            <a:off x="3067486" y="556867"/>
            <a:ext cx="320751" cy="647554"/>
          </a:xfrm>
          <a:prstGeom prst="down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7" name="矢印: 下 86">
            <a:extLst>
              <a:ext uri="{FF2B5EF4-FFF2-40B4-BE49-F238E27FC236}">
                <a16:creationId xmlns:a16="http://schemas.microsoft.com/office/drawing/2014/main" id="{94560FE4-DA93-4F76-B651-C52A79EE72CD}"/>
              </a:ext>
            </a:extLst>
          </p:cNvPr>
          <p:cNvSpPr/>
          <p:nvPr/>
        </p:nvSpPr>
        <p:spPr>
          <a:xfrm rot="18900000">
            <a:off x="5226446" y="556867"/>
            <a:ext cx="320751" cy="647554"/>
          </a:xfrm>
          <a:prstGeom prst="down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8" name="矢印: 下 87">
            <a:extLst>
              <a:ext uri="{FF2B5EF4-FFF2-40B4-BE49-F238E27FC236}">
                <a16:creationId xmlns:a16="http://schemas.microsoft.com/office/drawing/2014/main" id="{EE5DADBC-51B4-409F-BF1E-BDB7407B02B5}"/>
              </a:ext>
            </a:extLst>
          </p:cNvPr>
          <p:cNvSpPr/>
          <p:nvPr/>
        </p:nvSpPr>
        <p:spPr>
          <a:xfrm>
            <a:off x="2503058" y="1924749"/>
            <a:ext cx="958759" cy="403528"/>
          </a:xfrm>
          <a:prstGeom prst="downArrow">
            <a:avLst/>
          </a:prstGeom>
          <a:noFill/>
          <a:ln w="19050"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0" name="矢印: 下 89">
            <a:extLst>
              <a:ext uri="{FF2B5EF4-FFF2-40B4-BE49-F238E27FC236}">
                <a16:creationId xmlns:a16="http://schemas.microsoft.com/office/drawing/2014/main" id="{D15238D3-A3BD-42E7-BE11-681532CFE041}"/>
              </a:ext>
            </a:extLst>
          </p:cNvPr>
          <p:cNvSpPr/>
          <p:nvPr/>
        </p:nvSpPr>
        <p:spPr>
          <a:xfrm>
            <a:off x="5155263" y="1924749"/>
            <a:ext cx="958759" cy="403528"/>
          </a:xfrm>
          <a:prstGeom prst="downArrow">
            <a:avLst/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610EE7EA-0D92-4913-883A-3AE60A9E9FC2}"/>
              </a:ext>
            </a:extLst>
          </p:cNvPr>
          <p:cNvSpPr/>
          <p:nvPr/>
        </p:nvSpPr>
        <p:spPr>
          <a:xfrm>
            <a:off x="1302491" y="2498650"/>
            <a:ext cx="2344479" cy="478464"/>
          </a:xfrm>
          <a:prstGeom prst="rect">
            <a:avLst/>
          </a:prstGeom>
          <a:solidFill>
            <a:srgbClr val="FF7C80"/>
          </a:solidFill>
          <a:ln>
            <a:solidFill>
              <a:srgbClr val="FF7C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特徴量記述：</a:t>
            </a:r>
            <a:r>
              <a:rPr lang="en-US" altLang="ja-JP" b="1" dirty="0"/>
              <a:t>FAST</a:t>
            </a:r>
            <a:endParaRPr lang="ja-JP" altLang="en-US" b="1" dirty="0"/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C9F1FD4A-3F39-4C87-8D69-772753711CB3}"/>
              </a:ext>
            </a:extLst>
          </p:cNvPr>
          <p:cNvSpPr/>
          <p:nvPr/>
        </p:nvSpPr>
        <p:spPr>
          <a:xfrm>
            <a:off x="2317898" y="3721388"/>
            <a:ext cx="1329072" cy="478464"/>
          </a:xfrm>
          <a:prstGeom prst="rect">
            <a:avLst/>
          </a:prstGeom>
          <a:solidFill>
            <a:srgbClr val="FF7C80"/>
          </a:solidFill>
          <a:ln>
            <a:solidFill>
              <a:srgbClr val="FF7C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マッチング</a:t>
            </a:r>
          </a:p>
        </p:txBody>
      </p:sp>
      <p:sp>
        <p:nvSpPr>
          <p:cNvPr id="97" name="矢印: 下 96">
            <a:extLst>
              <a:ext uri="{FF2B5EF4-FFF2-40B4-BE49-F238E27FC236}">
                <a16:creationId xmlns:a16="http://schemas.microsoft.com/office/drawing/2014/main" id="{8B4278CA-1813-4964-9CE0-AF0AFBF1154B}"/>
              </a:ext>
            </a:extLst>
          </p:cNvPr>
          <p:cNvSpPr/>
          <p:nvPr/>
        </p:nvSpPr>
        <p:spPr>
          <a:xfrm>
            <a:off x="2503058" y="3147487"/>
            <a:ext cx="958759" cy="403528"/>
          </a:xfrm>
          <a:prstGeom prst="downArrow">
            <a:avLst/>
          </a:prstGeom>
          <a:noFill/>
          <a:ln w="19050"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02AF2021-9F82-4F10-A3ED-B99DA70FE386}"/>
              </a:ext>
            </a:extLst>
          </p:cNvPr>
          <p:cNvSpPr/>
          <p:nvPr/>
        </p:nvSpPr>
        <p:spPr>
          <a:xfrm>
            <a:off x="427078" y="4944126"/>
            <a:ext cx="3219893" cy="478464"/>
          </a:xfrm>
          <a:prstGeom prst="rect">
            <a:avLst/>
          </a:prstGeom>
          <a:solidFill>
            <a:srgbClr val="FF7C80"/>
          </a:solidFill>
          <a:ln>
            <a:solidFill>
              <a:srgbClr val="FF7C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三次元位置推定、コスト計算</a:t>
            </a:r>
          </a:p>
        </p:txBody>
      </p:sp>
      <p:sp>
        <p:nvSpPr>
          <p:cNvPr id="99" name="矢印: 下 98">
            <a:extLst>
              <a:ext uri="{FF2B5EF4-FFF2-40B4-BE49-F238E27FC236}">
                <a16:creationId xmlns:a16="http://schemas.microsoft.com/office/drawing/2014/main" id="{6BE63C52-9599-4F59-BD9A-CA640A6645EB}"/>
              </a:ext>
            </a:extLst>
          </p:cNvPr>
          <p:cNvSpPr/>
          <p:nvPr/>
        </p:nvSpPr>
        <p:spPr>
          <a:xfrm>
            <a:off x="2503058" y="4370225"/>
            <a:ext cx="958759" cy="403528"/>
          </a:xfrm>
          <a:prstGeom prst="downArrow">
            <a:avLst/>
          </a:prstGeom>
          <a:noFill/>
          <a:ln w="19050"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0" name="矢印: 下 99">
            <a:extLst>
              <a:ext uri="{FF2B5EF4-FFF2-40B4-BE49-F238E27FC236}">
                <a16:creationId xmlns:a16="http://schemas.microsoft.com/office/drawing/2014/main" id="{65D05770-FFFA-4E7A-9834-585A675418F1}"/>
              </a:ext>
            </a:extLst>
          </p:cNvPr>
          <p:cNvSpPr/>
          <p:nvPr/>
        </p:nvSpPr>
        <p:spPr>
          <a:xfrm rot="16200000">
            <a:off x="3899187" y="4968893"/>
            <a:ext cx="958759" cy="403528"/>
          </a:xfrm>
          <a:prstGeom prst="downArrow">
            <a:avLst/>
          </a:prstGeom>
          <a:noFill/>
          <a:ln w="19050"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A054D08D-60D7-43CA-B3F3-57C60D2823D0}"/>
              </a:ext>
            </a:extLst>
          </p:cNvPr>
          <p:cNvSpPr/>
          <p:nvPr/>
        </p:nvSpPr>
        <p:spPr>
          <a:xfrm>
            <a:off x="4970106" y="2498650"/>
            <a:ext cx="2961168" cy="478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ja-JP" b="1" dirty="0"/>
              <a:t>Focus</a:t>
            </a:r>
            <a:r>
              <a:rPr lang="ja-JP" altLang="en-US" b="1" dirty="0"/>
              <a:t>値計算：</a:t>
            </a:r>
            <a:r>
              <a:rPr lang="en-US" altLang="ja-JP" b="1" dirty="0"/>
              <a:t>3D</a:t>
            </a:r>
            <a:r>
              <a:rPr lang="ja-JP" altLang="en-US" b="1" dirty="0"/>
              <a:t> </a:t>
            </a:r>
            <a:r>
              <a:rPr lang="en-US" altLang="ja-JP" b="1" dirty="0"/>
              <a:t>Laplacian</a:t>
            </a:r>
            <a:endParaRPr lang="ja-JP" altLang="en-US" b="1" dirty="0"/>
          </a:p>
        </p:txBody>
      </p:sp>
      <p:sp>
        <p:nvSpPr>
          <p:cNvPr id="102" name="矢印: 下 101">
            <a:extLst>
              <a:ext uri="{FF2B5EF4-FFF2-40B4-BE49-F238E27FC236}">
                <a16:creationId xmlns:a16="http://schemas.microsoft.com/office/drawing/2014/main" id="{17B3503A-39ED-4C29-82B8-6E1112925F06}"/>
              </a:ext>
            </a:extLst>
          </p:cNvPr>
          <p:cNvSpPr/>
          <p:nvPr/>
        </p:nvSpPr>
        <p:spPr>
          <a:xfrm>
            <a:off x="5155263" y="3147487"/>
            <a:ext cx="958759" cy="403528"/>
          </a:xfrm>
          <a:prstGeom prst="downArrow">
            <a:avLst/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CB52113E-862C-4D0A-8626-79CDC9DD3E1B}"/>
              </a:ext>
            </a:extLst>
          </p:cNvPr>
          <p:cNvSpPr/>
          <p:nvPr/>
        </p:nvSpPr>
        <p:spPr>
          <a:xfrm>
            <a:off x="4970106" y="3721388"/>
            <a:ext cx="2961168" cy="478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デプス推定、コスト計算</a:t>
            </a:r>
          </a:p>
        </p:txBody>
      </p:sp>
      <p:sp>
        <p:nvSpPr>
          <p:cNvPr id="104" name="矢印: 下 103">
            <a:extLst>
              <a:ext uri="{FF2B5EF4-FFF2-40B4-BE49-F238E27FC236}">
                <a16:creationId xmlns:a16="http://schemas.microsoft.com/office/drawing/2014/main" id="{809D5A48-75B2-4BBF-86AF-16519F879ECD}"/>
              </a:ext>
            </a:extLst>
          </p:cNvPr>
          <p:cNvSpPr/>
          <p:nvPr/>
        </p:nvSpPr>
        <p:spPr>
          <a:xfrm>
            <a:off x="5155263" y="4366373"/>
            <a:ext cx="958759" cy="403528"/>
          </a:xfrm>
          <a:prstGeom prst="downArrow">
            <a:avLst/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3B5B38AA-52DE-439F-9A09-79A724C3AA58}"/>
              </a:ext>
            </a:extLst>
          </p:cNvPr>
          <p:cNvSpPr txBox="1"/>
          <p:nvPr/>
        </p:nvSpPr>
        <p:spPr>
          <a:xfrm>
            <a:off x="3429159" y="5763141"/>
            <a:ext cx="1489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rgbClr val="FF7C80"/>
                </a:solidFill>
                <a:latin typeface="Segoe"/>
              </a:rPr>
              <a:t>A = f</a:t>
            </a:r>
            <a:r>
              <a:rPr lang="en-US" altLang="ja-JP" sz="1200" b="1" dirty="0">
                <a:solidFill>
                  <a:srgbClr val="FF7C80"/>
                </a:solidFill>
                <a:latin typeface="Segoe"/>
              </a:rPr>
              <a:t>L</a:t>
            </a:r>
            <a:r>
              <a:rPr lang="en-US" altLang="ja-JP" b="1" dirty="0">
                <a:solidFill>
                  <a:srgbClr val="FF7C80"/>
                </a:solidFill>
                <a:latin typeface="Segoe"/>
              </a:rPr>
              <a:t> - f</a:t>
            </a:r>
            <a:r>
              <a:rPr lang="en-US" altLang="ja-JP" sz="1200" b="1" dirty="0">
                <a:solidFill>
                  <a:srgbClr val="FF7C80"/>
                </a:solidFill>
                <a:latin typeface="Segoe"/>
              </a:rPr>
              <a:t>R</a:t>
            </a:r>
            <a:endParaRPr lang="en-US" altLang="ja-JP" b="1" dirty="0">
              <a:solidFill>
                <a:srgbClr val="FF7C80"/>
              </a:solidFill>
              <a:latin typeface="Segoe"/>
            </a:endParaRPr>
          </a:p>
        </p:txBody>
      </p: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3EB16FD3-E34F-418C-8EAB-41A46F54BBB8}"/>
              </a:ext>
            </a:extLst>
          </p:cNvPr>
          <p:cNvSpPr txBox="1"/>
          <p:nvPr/>
        </p:nvSpPr>
        <p:spPr>
          <a:xfrm>
            <a:off x="6114022" y="4366356"/>
            <a:ext cx="2961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rgbClr val="92D050"/>
                </a:solidFill>
                <a:latin typeface="Segoe"/>
              </a:rPr>
              <a:t>B = (focus</a:t>
            </a:r>
            <a:r>
              <a:rPr lang="ja-JP" altLang="en-US" b="1" dirty="0">
                <a:solidFill>
                  <a:srgbClr val="92D050"/>
                </a:solidFill>
                <a:latin typeface="Segoe"/>
              </a:rPr>
              <a:t>値を標準化？</a:t>
            </a:r>
            <a:r>
              <a:rPr lang="en-US" altLang="ja-JP" b="1" dirty="0">
                <a:solidFill>
                  <a:srgbClr val="92D050"/>
                </a:solidFill>
                <a:latin typeface="Segoe"/>
              </a:rPr>
              <a:t>)</a:t>
            </a:r>
          </a:p>
        </p:txBody>
      </p:sp>
      <p:sp>
        <p:nvSpPr>
          <p:cNvPr id="107" name="テキスト ボックス 106">
            <a:extLst>
              <a:ext uri="{FF2B5EF4-FFF2-40B4-BE49-F238E27FC236}">
                <a16:creationId xmlns:a16="http://schemas.microsoft.com/office/drawing/2014/main" id="{71E7909D-7954-4CAD-A223-62636BD5C7FA}"/>
              </a:ext>
            </a:extLst>
          </p:cNvPr>
          <p:cNvSpPr txBox="1"/>
          <p:nvPr/>
        </p:nvSpPr>
        <p:spPr>
          <a:xfrm>
            <a:off x="7175500" y="4956758"/>
            <a:ext cx="188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2"/>
                </a:solidFill>
                <a:latin typeface="Segoe"/>
              </a:rPr>
              <a:t>min.  A + αB</a:t>
            </a: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CDD48EFA-21F5-45E1-A6D4-6E9C723E6FCD}"/>
              </a:ext>
            </a:extLst>
          </p:cNvPr>
          <p:cNvSpPr/>
          <p:nvPr/>
        </p:nvSpPr>
        <p:spPr>
          <a:xfrm>
            <a:off x="4970106" y="4902192"/>
            <a:ext cx="2205394" cy="47846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コスト最小化問題</a:t>
            </a:r>
          </a:p>
        </p:txBody>
      </p:sp>
      <p:sp>
        <p:nvSpPr>
          <p:cNvPr id="109" name="矢印: 下 108">
            <a:extLst>
              <a:ext uri="{FF2B5EF4-FFF2-40B4-BE49-F238E27FC236}">
                <a16:creationId xmlns:a16="http://schemas.microsoft.com/office/drawing/2014/main" id="{205CA50F-F015-4035-9AD1-79F106A75F29}"/>
              </a:ext>
            </a:extLst>
          </p:cNvPr>
          <p:cNvSpPr/>
          <p:nvPr/>
        </p:nvSpPr>
        <p:spPr>
          <a:xfrm>
            <a:off x="5590290" y="5547160"/>
            <a:ext cx="958759" cy="403528"/>
          </a:xfrm>
          <a:prstGeom prst="down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44BDA3C6-046A-48A2-A553-029E055CD5A3}"/>
              </a:ext>
            </a:extLst>
          </p:cNvPr>
          <p:cNvSpPr/>
          <p:nvPr/>
        </p:nvSpPr>
        <p:spPr>
          <a:xfrm>
            <a:off x="4970106" y="6074694"/>
            <a:ext cx="2205394" cy="47846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デプスマップ</a:t>
            </a:r>
          </a:p>
        </p:txBody>
      </p:sp>
      <p:sp>
        <p:nvSpPr>
          <p:cNvPr id="111" name="テキスト ボックス 110">
            <a:extLst>
              <a:ext uri="{FF2B5EF4-FFF2-40B4-BE49-F238E27FC236}">
                <a16:creationId xmlns:a16="http://schemas.microsoft.com/office/drawing/2014/main" id="{A328BCD2-005A-445A-807A-58A0935F1B3E}"/>
              </a:ext>
            </a:extLst>
          </p:cNvPr>
          <p:cNvSpPr txBox="1"/>
          <p:nvPr/>
        </p:nvSpPr>
        <p:spPr>
          <a:xfrm>
            <a:off x="6756394" y="5564258"/>
            <a:ext cx="1361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b="1" dirty="0">
                <a:solidFill>
                  <a:schemeClr val="tx2"/>
                </a:solidFill>
                <a:latin typeface="Segoe"/>
              </a:rPr>
              <a:t>全画素の</a:t>
            </a:r>
            <a:r>
              <a:rPr lang="en-US" altLang="ja-JP" b="1" dirty="0">
                <a:solidFill>
                  <a:schemeClr val="tx2"/>
                </a:solidFill>
                <a:latin typeface="Segoe"/>
              </a:rPr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2037950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</TotalTime>
  <Words>341</Words>
  <Application>Microsoft Office PowerPoint</Application>
  <PresentationFormat>画面に合わせる (4:3)</PresentationFormat>
  <Paragraphs>80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3" baseType="lpstr">
      <vt:lpstr>Segoe</vt:lpstr>
      <vt:lpstr>游ゴシック</vt:lpstr>
      <vt:lpstr>游ゴシック Light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梶原　裕希</dc:creator>
  <cp:lastModifiedBy>梶原　裕希</cp:lastModifiedBy>
  <cp:revision>104</cp:revision>
  <dcterms:created xsi:type="dcterms:W3CDTF">2018-10-02T07:36:02Z</dcterms:created>
  <dcterms:modified xsi:type="dcterms:W3CDTF">2018-10-03T10:41:30Z</dcterms:modified>
</cp:coreProperties>
</file>

<file path=docProps/thumbnail.jpeg>
</file>